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1945600" cy="31089600"/>
  <p:notesSz cx="19659600" cy="30632400"/>
  <p:defaultTextStyle>
    <a:defPPr>
      <a:defRPr lang="en-US"/>
    </a:defPPr>
    <a:lvl1pPr marL="0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1pPr>
    <a:lvl2pPr marL="1515252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2pPr>
    <a:lvl3pPr marL="3030504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3pPr>
    <a:lvl4pPr marL="4545757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4pPr>
    <a:lvl5pPr marL="6061009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5pPr>
    <a:lvl6pPr marL="7576261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6pPr>
    <a:lvl7pPr marL="9091513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7pPr>
    <a:lvl8pPr marL="10606766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8pPr>
    <a:lvl9pPr marL="12122018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>
        <p:scale>
          <a:sx n="20" d="100"/>
          <a:sy n="20" d="100"/>
        </p:scale>
        <p:origin x="-1164" y="822"/>
      </p:cViewPr>
      <p:guideLst>
        <p:guide orient="horz" pos="9792"/>
        <p:guide pos="6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9657933"/>
            <a:ext cx="18653760" cy="6664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91840" y="17617440"/>
            <a:ext cx="15361920" cy="7945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15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30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545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061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57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09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606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122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105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35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32918" y="1662433"/>
            <a:ext cx="3703322" cy="353644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2961" y="1662433"/>
            <a:ext cx="10744202" cy="353644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7880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530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2" y="19977948"/>
            <a:ext cx="18653760" cy="6174740"/>
          </a:xfrm>
        </p:spPr>
        <p:txBody>
          <a:bodyPr anchor="t"/>
          <a:lstStyle>
            <a:lvl1pPr algn="l">
              <a:defRPr sz="1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2" y="13177103"/>
            <a:ext cx="18653760" cy="6800847"/>
          </a:xfrm>
        </p:spPr>
        <p:txBody>
          <a:bodyPr anchor="b"/>
          <a:lstStyle>
            <a:lvl1pPr marL="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1pPr>
            <a:lvl2pPr marL="151525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3030504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3pPr>
            <a:lvl4pPr marL="4545757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4pPr>
            <a:lvl5pPr marL="6061009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5pPr>
            <a:lvl6pPr marL="757626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6pPr>
            <a:lvl7pPr marL="9091513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7pPr>
            <a:lvl8pPr marL="10606766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8pPr>
            <a:lvl9pPr marL="12122018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3996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2" y="9672322"/>
            <a:ext cx="7223760" cy="27354533"/>
          </a:xfrm>
        </p:spPr>
        <p:txBody>
          <a:bodyPr/>
          <a:lstStyle>
            <a:lvl1pPr>
              <a:defRPr sz="9300"/>
            </a:lvl1pPr>
            <a:lvl2pPr>
              <a:defRPr sz="8000"/>
            </a:lvl2pPr>
            <a:lvl3pPr>
              <a:defRPr sz="66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2" y="9672322"/>
            <a:ext cx="7223760" cy="27354533"/>
          </a:xfrm>
        </p:spPr>
        <p:txBody>
          <a:bodyPr/>
          <a:lstStyle>
            <a:lvl1pPr>
              <a:defRPr sz="9300"/>
            </a:lvl1pPr>
            <a:lvl2pPr>
              <a:defRPr sz="8000"/>
            </a:lvl2pPr>
            <a:lvl3pPr>
              <a:defRPr sz="66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111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245026"/>
            <a:ext cx="19751040" cy="5181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2" y="6959178"/>
            <a:ext cx="9696451" cy="2900254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15252" indent="0">
              <a:buNone/>
              <a:defRPr sz="6600" b="1"/>
            </a:lvl2pPr>
            <a:lvl3pPr marL="3030504" indent="0">
              <a:buNone/>
              <a:defRPr sz="6000" b="1"/>
            </a:lvl3pPr>
            <a:lvl4pPr marL="4545757" indent="0">
              <a:buNone/>
              <a:defRPr sz="5300" b="1"/>
            </a:lvl4pPr>
            <a:lvl5pPr marL="6061009" indent="0">
              <a:buNone/>
              <a:defRPr sz="5300" b="1"/>
            </a:lvl5pPr>
            <a:lvl6pPr marL="7576261" indent="0">
              <a:buNone/>
              <a:defRPr sz="5300" b="1"/>
            </a:lvl6pPr>
            <a:lvl7pPr marL="9091513" indent="0">
              <a:buNone/>
              <a:defRPr sz="5300" b="1"/>
            </a:lvl7pPr>
            <a:lvl8pPr marL="10606766" indent="0">
              <a:buNone/>
              <a:defRPr sz="5300" b="1"/>
            </a:lvl8pPr>
            <a:lvl9pPr marL="12122018" indent="0">
              <a:buNone/>
              <a:defRPr sz="5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2" y="9859432"/>
            <a:ext cx="9696451" cy="17912506"/>
          </a:xfrm>
        </p:spPr>
        <p:txBody>
          <a:bodyPr/>
          <a:lstStyle>
            <a:lvl1pPr>
              <a:defRPr sz="8000"/>
            </a:lvl1pPr>
            <a:lvl2pPr>
              <a:defRPr sz="6600"/>
            </a:lvl2pPr>
            <a:lvl3pPr>
              <a:defRPr sz="60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48062" y="6959178"/>
            <a:ext cx="9700259" cy="2900254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15252" indent="0">
              <a:buNone/>
              <a:defRPr sz="6600" b="1"/>
            </a:lvl2pPr>
            <a:lvl3pPr marL="3030504" indent="0">
              <a:buNone/>
              <a:defRPr sz="6000" b="1"/>
            </a:lvl3pPr>
            <a:lvl4pPr marL="4545757" indent="0">
              <a:buNone/>
              <a:defRPr sz="5300" b="1"/>
            </a:lvl4pPr>
            <a:lvl5pPr marL="6061009" indent="0">
              <a:buNone/>
              <a:defRPr sz="5300" b="1"/>
            </a:lvl5pPr>
            <a:lvl6pPr marL="7576261" indent="0">
              <a:buNone/>
              <a:defRPr sz="5300" b="1"/>
            </a:lvl6pPr>
            <a:lvl7pPr marL="9091513" indent="0">
              <a:buNone/>
              <a:defRPr sz="5300" b="1"/>
            </a:lvl7pPr>
            <a:lvl8pPr marL="10606766" indent="0">
              <a:buNone/>
              <a:defRPr sz="5300" b="1"/>
            </a:lvl8pPr>
            <a:lvl9pPr marL="12122018" indent="0">
              <a:buNone/>
              <a:defRPr sz="5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48062" y="9859432"/>
            <a:ext cx="9700259" cy="17912506"/>
          </a:xfrm>
        </p:spPr>
        <p:txBody>
          <a:bodyPr/>
          <a:lstStyle>
            <a:lvl1pPr>
              <a:defRPr sz="8000"/>
            </a:lvl1pPr>
            <a:lvl2pPr>
              <a:defRPr sz="6600"/>
            </a:lvl2pPr>
            <a:lvl3pPr>
              <a:defRPr sz="60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9030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441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6094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2" y="1237828"/>
            <a:ext cx="7219952" cy="5267960"/>
          </a:xfrm>
        </p:spPr>
        <p:txBody>
          <a:bodyPr anchor="b"/>
          <a:lstStyle>
            <a:lvl1pPr algn="l">
              <a:defRPr sz="6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0120" y="1237830"/>
            <a:ext cx="12268202" cy="26534113"/>
          </a:xfrm>
        </p:spPr>
        <p:txBody>
          <a:bodyPr/>
          <a:lstStyle>
            <a:lvl1pPr>
              <a:defRPr sz="10600"/>
            </a:lvl1pPr>
            <a:lvl2pPr>
              <a:defRPr sz="9300"/>
            </a:lvl2pPr>
            <a:lvl3pPr>
              <a:defRPr sz="80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2" y="6505790"/>
            <a:ext cx="7219952" cy="21266153"/>
          </a:xfrm>
        </p:spPr>
        <p:txBody>
          <a:bodyPr/>
          <a:lstStyle>
            <a:lvl1pPr marL="0" indent="0">
              <a:buNone/>
              <a:defRPr sz="4600"/>
            </a:lvl1pPr>
            <a:lvl2pPr marL="1515252" indent="0">
              <a:buNone/>
              <a:defRPr sz="4000"/>
            </a:lvl2pPr>
            <a:lvl3pPr marL="3030504" indent="0">
              <a:buNone/>
              <a:defRPr sz="3300"/>
            </a:lvl3pPr>
            <a:lvl4pPr marL="4545757" indent="0">
              <a:buNone/>
              <a:defRPr sz="3000"/>
            </a:lvl4pPr>
            <a:lvl5pPr marL="6061009" indent="0">
              <a:buNone/>
              <a:defRPr sz="3000"/>
            </a:lvl5pPr>
            <a:lvl6pPr marL="7576261" indent="0">
              <a:buNone/>
              <a:defRPr sz="3000"/>
            </a:lvl6pPr>
            <a:lvl7pPr marL="9091513" indent="0">
              <a:buNone/>
              <a:defRPr sz="3000"/>
            </a:lvl7pPr>
            <a:lvl8pPr marL="10606766" indent="0">
              <a:buNone/>
              <a:defRPr sz="3000"/>
            </a:lvl8pPr>
            <a:lvl9pPr marL="12122018" indent="0">
              <a:buNone/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1329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1491" y="21762722"/>
            <a:ext cx="13167360" cy="2569213"/>
          </a:xfrm>
        </p:spPr>
        <p:txBody>
          <a:bodyPr anchor="b"/>
          <a:lstStyle>
            <a:lvl1pPr algn="l">
              <a:defRPr sz="6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1491" y="2777912"/>
            <a:ext cx="13167360" cy="18653760"/>
          </a:xfrm>
        </p:spPr>
        <p:txBody>
          <a:bodyPr/>
          <a:lstStyle>
            <a:lvl1pPr marL="0" indent="0">
              <a:buNone/>
              <a:defRPr sz="10600"/>
            </a:lvl1pPr>
            <a:lvl2pPr marL="1515252" indent="0">
              <a:buNone/>
              <a:defRPr sz="9300"/>
            </a:lvl2pPr>
            <a:lvl3pPr marL="3030504" indent="0">
              <a:buNone/>
              <a:defRPr sz="8000"/>
            </a:lvl3pPr>
            <a:lvl4pPr marL="4545757" indent="0">
              <a:buNone/>
              <a:defRPr sz="6600"/>
            </a:lvl4pPr>
            <a:lvl5pPr marL="6061009" indent="0">
              <a:buNone/>
              <a:defRPr sz="6600"/>
            </a:lvl5pPr>
            <a:lvl6pPr marL="7576261" indent="0">
              <a:buNone/>
              <a:defRPr sz="6600"/>
            </a:lvl6pPr>
            <a:lvl7pPr marL="9091513" indent="0">
              <a:buNone/>
              <a:defRPr sz="6600"/>
            </a:lvl7pPr>
            <a:lvl8pPr marL="10606766" indent="0">
              <a:buNone/>
              <a:defRPr sz="6600"/>
            </a:lvl8pPr>
            <a:lvl9pPr marL="12122018" indent="0">
              <a:buNone/>
              <a:defRPr sz="6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1491" y="24331935"/>
            <a:ext cx="13167360" cy="3648707"/>
          </a:xfrm>
        </p:spPr>
        <p:txBody>
          <a:bodyPr/>
          <a:lstStyle>
            <a:lvl1pPr marL="0" indent="0">
              <a:buNone/>
              <a:defRPr sz="4600"/>
            </a:lvl1pPr>
            <a:lvl2pPr marL="1515252" indent="0">
              <a:buNone/>
              <a:defRPr sz="4000"/>
            </a:lvl2pPr>
            <a:lvl3pPr marL="3030504" indent="0">
              <a:buNone/>
              <a:defRPr sz="3300"/>
            </a:lvl3pPr>
            <a:lvl4pPr marL="4545757" indent="0">
              <a:buNone/>
              <a:defRPr sz="3000"/>
            </a:lvl4pPr>
            <a:lvl5pPr marL="6061009" indent="0">
              <a:buNone/>
              <a:defRPr sz="3000"/>
            </a:lvl5pPr>
            <a:lvl6pPr marL="7576261" indent="0">
              <a:buNone/>
              <a:defRPr sz="3000"/>
            </a:lvl6pPr>
            <a:lvl7pPr marL="9091513" indent="0">
              <a:buNone/>
              <a:defRPr sz="3000"/>
            </a:lvl7pPr>
            <a:lvl8pPr marL="10606766" indent="0">
              <a:buNone/>
              <a:defRPr sz="3000"/>
            </a:lvl8pPr>
            <a:lvl9pPr marL="12122018" indent="0">
              <a:buNone/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7290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1245026"/>
            <a:ext cx="19751040" cy="5181600"/>
          </a:xfrm>
          <a:prstGeom prst="rect">
            <a:avLst/>
          </a:prstGeom>
        </p:spPr>
        <p:txBody>
          <a:bodyPr vert="horz" lIns="303050" tIns="151525" rIns="303050" bIns="15152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7254245"/>
            <a:ext cx="19751040" cy="20517698"/>
          </a:xfrm>
          <a:prstGeom prst="rect">
            <a:avLst/>
          </a:prstGeom>
        </p:spPr>
        <p:txBody>
          <a:bodyPr vert="horz" lIns="303050" tIns="151525" rIns="303050" bIns="15152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28815457"/>
            <a:ext cx="512064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F356C-5859-490B-BE00-4206BF7AC847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98080" y="28815457"/>
            <a:ext cx="694944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27680" y="28815457"/>
            <a:ext cx="512064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6C1F4-47C6-4971-A8BB-EBC402DF20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47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30504" rtl="0" eaLnBrk="1" latinLnBrk="0" hangingPunct="1">
        <a:spcBef>
          <a:spcPct val="0"/>
        </a:spcBef>
        <a:buNone/>
        <a:defRPr sz="1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6439" indent="-1136439" algn="l" defTabSz="3030504" rtl="0" eaLnBrk="1" latinLnBrk="0" hangingPunct="1">
        <a:spcBef>
          <a:spcPct val="20000"/>
        </a:spcBef>
        <a:buFont typeface="Arial" pitchFamily="34" charset="0"/>
        <a:buChar char="•"/>
        <a:defRPr sz="10600" kern="1200">
          <a:solidFill>
            <a:schemeClr val="tx1"/>
          </a:solidFill>
          <a:latin typeface="+mn-lt"/>
          <a:ea typeface="+mn-ea"/>
          <a:cs typeface="+mn-cs"/>
        </a:defRPr>
      </a:lvl1pPr>
      <a:lvl2pPr marL="2462285" indent="-947033" algn="l" defTabSz="3030504" rtl="0" eaLnBrk="1" latinLnBrk="0" hangingPunct="1">
        <a:spcBef>
          <a:spcPct val="20000"/>
        </a:spcBef>
        <a:buFont typeface="Arial" pitchFamily="34" charset="0"/>
        <a:buChar char="–"/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3788131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5303383" indent="-757626" algn="l" defTabSz="3030504" rtl="0" eaLnBrk="1" latinLnBrk="0" hangingPunct="1">
        <a:spcBef>
          <a:spcPct val="20000"/>
        </a:spcBef>
        <a:buFont typeface="Arial" pitchFamily="34" charset="0"/>
        <a:buChar char="–"/>
        <a:defRPr sz="6600" kern="1200">
          <a:solidFill>
            <a:schemeClr val="tx1"/>
          </a:solidFill>
          <a:latin typeface="+mn-lt"/>
          <a:ea typeface="+mn-ea"/>
          <a:cs typeface="+mn-cs"/>
        </a:defRPr>
      </a:lvl4pPr>
      <a:lvl5pPr marL="6818635" indent="-757626" algn="l" defTabSz="3030504" rtl="0" eaLnBrk="1" latinLnBrk="0" hangingPunct="1">
        <a:spcBef>
          <a:spcPct val="20000"/>
        </a:spcBef>
        <a:buFont typeface="Arial" pitchFamily="34" charset="0"/>
        <a:buChar char="»"/>
        <a:defRPr sz="6600" kern="1200">
          <a:solidFill>
            <a:schemeClr val="tx1"/>
          </a:solidFill>
          <a:latin typeface="+mn-lt"/>
          <a:ea typeface="+mn-ea"/>
          <a:cs typeface="+mn-cs"/>
        </a:defRPr>
      </a:lvl5pPr>
      <a:lvl6pPr marL="8333887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6pPr>
      <a:lvl7pPr marL="9849140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7pPr>
      <a:lvl8pPr marL="11364392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8pPr>
      <a:lvl9pPr marL="12879644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515252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2pPr>
      <a:lvl3pPr marL="3030504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545757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061009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576261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091513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606766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122018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gif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 flipV="1">
            <a:off x="0" y="0"/>
            <a:ext cx="7772400" cy="11361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3106400" y="0"/>
            <a:ext cx="8839200" cy="11361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0439400" y="1"/>
            <a:ext cx="266700" cy="113615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306050" y="18434957"/>
            <a:ext cx="266700" cy="1303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3639800" y="14095877"/>
            <a:ext cx="8305800" cy="614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-533400" y="14095877"/>
            <a:ext cx="8305800" cy="614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0" y="16830188"/>
            <a:ext cx="7772400" cy="142594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106400" y="16830188"/>
            <a:ext cx="8839200" cy="142594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420600" y="1752600"/>
            <a:ext cx="455553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Another one of my hobbies is playing the violin.</a:t>
            </a:r>
            <a:endParaRPr lang="en-US" dirty="0"/>
          </a:p>
        </p:txBody>
      </p:sp>
      <p:sp>
        <p:nvSpPr>
          <p:cNvPr id="24" name="AutoShape 5" descr="data:image/jpeg;base64,/9j/4AAQSkZJRgABAQAAAQABAAD/2wCEAAkGBhQSERUSEhQVEhUWFxgVFxcVFhoYHBoeGBcVFhoYGBgXHSYeGRsjGhgaHzMgIycpLCwsFx4xNTAqNScsLCkBCQoKDgwOGg8PGiwlHyQsLC8vLywsLCwsLzQsKSwpLCwvLCwsLCwsMCwsLCwtLC8sLCwsLywsLDQsNS8sLCwsLP/AABEIAPAA0gMBIgACEQEDEQH/xAAcAAEAAgMBAQEAAAAAAAAAAAAABQcCBAYDCAH/xABBEAABAwIEAwQIBAUCBgMBAAABAAIRAyEEEjFBBVFhBhMicQcyQlKBobHwFCORwWJy0eHxQ1MzY3OCksIkorIV/8QAGgEBAAMBAQEAAAAAAAAAAAAAAAMEBQIBBv/EACwRAAIBAwMDAgYCAwAAAAAAAAABAgMEERIhMRNB8AVRIjJhocHRgfEUkeH/2gAMAwEAAhEDEQA/AO24rxPF08U6H5i24bdtPJMxBMFxbqSd7RCguLelqqwO7ruqnikPLXBoHuOGrTO9/NQnbvtC44quxjqlPxmROhZT0IGzhJ+I5LgMbxaT+XLBuAd/8qnTpz1N5fJoS6agm0s4PqnhuLNWjTqFpYXsa8tOrczQ7KeomFpca7T0MLAqOJcb5WDMY5kbfHVQHCvSdhHYKnW7wl+UNdTeR3mZoAdnIAEb5gADNhNlymC7G8RxdSrXqZKfeua4PqyC5pDm5hTZ6pDWt8JDZza6q032XJTjHvLgtLg3GGYqkK1LNkcXBpcMs5SWyAbxIOsLeXJYnj+F4Th6eHJfUcxvqsALzJLnPdJDWySTBI6LpcBiHVKTHuZ3Zc0OLCZLZEwTzXRw0bCIiHgREQBERAEREAREQBERAEREAREQBERAEREAREQGtU4dSc4vdTYXOaWOcWiS06tLokt6Kn/S96P2U3U8ThqZAdFKpTY3wjK0BjhFmyAG9YHVW5xbi9PDUjVquytHIST0aBclcFge0NbjYNOi04ai3L3zs0kGZAbpmJiRaBqdgeZNrjkkgsvfgqLgnFRh6jKv6ho8TIFqjcwIzNmYvMfFXlV7dU62GbSouqPxFZhYO7EODi2C5sWHvA6DeFVPbPsz+Bxj8zc7Sc9Nxlo8Wjjl1AcYPJwmIMLLszx7EYB3etyy6WupHxZZvLoPhYSARcctIUc8yeqO2efPcmwl8Mt+689vyWN2O9GrmPOI4g7vq2cvazNnYNIe4kS98zrIFvNWGtDgnF2YqgyvTMteAeRB3aQbgg2hb6mKzYREQ8CIiAIiIAiIgCIiAIiIAiIgCIiAIiIAiIgCIiA4zjvYqtjcS51esGYcQ1lOnJdlEEnMQA1zjM2MCNdtqn2uwGEnCscGChTMNaCRFMGWNPtPtpueq6lfP3G+zNenWM0awa4uNMmmZIkhp8Mw6IMa3XnBIvi2Z3XG8V//AGg2jhWju2nM6u8RkMG3R38AubEwFXuL4VVw7jQqNDSx0Eagm8An2mEXYdh1Bi6uw3CzQwVJrqQovcM9Rom7jbM6SSHEBpI2MrV7cdlBiqfeME1WCI/3G6lk+8Ddp2NtCV1T2e7PJSzt7Ffdje0rsJUtLmOs5hOv7B4+enlcmDxbarG1KZDmuEgj7sdoVAvpFpmJ3O0gT4r6OF58jOhXX9j+1T6Dod4qTruA22ztHMRcdOYvYnHVv3IuC1UWFKqHNDmkOaQCCLgg3BCzVY6CIiAIiIAiIgCIiAIiIAiIgCIiAIiIAiIgCIiAIiIAiIgOA7e9mACcTTENJmpHsO/3LeybB3KztiuGa00jMZWzDwLljtJA3B5fD3Cr2ewEEEAg2INwZ2KrPtT2ZNCoAwSxwIpzeRBmi7mQPV5ttq0FT059n5559fMG32U7TdycjyO6NzyYTfO3+B2p5Tm95WEHTcXVJ4Z/dkAn8t3qPJ9U+sWOPK8z1DtC4Ls+y/abunChVMUycrSf9J0xkd/ATodjbQgpUh3QR3SIigPQiIgCIiAIiIAiIgCIiAIiIAiIgCIiAIiIAiIgCIiALW4hw9lamabxIPKxBFw5p2INwVsogKs4vwo03vp1BO7otIJ8NZmwk6+6+fZeVEMBDu6dDnRDDFqrLjIQd9QAb2LDcNKtfjvBhXZaG1GyWOIkXEFrhuxwsR/QKs+JcNF2PlgzEDNc0ngXaTqREX9puVwu0qzCWfPPP4PDqexnar1cPWdYw2k9x32pPJ9r3SfWAjULtlR7qpOcPEVGj81vvgQe8BHtCxJGtnjdT49Kb8PhsrqZxFUHKx5IDSI1qHXMLAx61jIlcVIY3R6t9iz3PAEkwBuVDY3tpgqRh+JpA8g7N/8AmVS/Ee0OJxpJr1SRsxpysHwCxw3CxyA+Czql1GBp0vT3JZk8FwN9JHDyY/FU/jmHzhTHD+NUK4mjVp1f5HAn4gXCox/DGz8v7rwfwsMIfTJpuFw5pLSD5hRRvoNnUvTsfLI+h0VS9lPSfUoOFHHu7ymbCtHib/1I9YddVbFOoHAOaQQQCCLgg3BB5K9GaksozqlKVN4kZIiLojCIiAIiIAiIgCIiAIiIAiIgCIiAIiIAua7X8DztNZjS5wAFRrdXtBkFv/MZ6zedxuulVaek7tm4E4LDuiRFZ41E/wCm0jQnc/DmvHNQ3JKdOVSWmJz2NoFxaGn8xoDqT22D2yS0A7XnLPquzMNiFE1XBwJiBo9mmU3GZoOjSdvZMtNiF78KxE0xSqGPcefZPJ3NpAAPwOoX5xCm7MXgRUbOdpvmAEOJG5izhuIcOatwmpLKPJ03B6ZEQ0Gk6RcfVTeHrBzZF/3lQ9WIkeqfiWmJynmY0PtDqLMHiCxwBNjodlk31ptrgatndal0589iWL4MG33osqw+a/arAW2uV4irsfv+n+VirfdGmaPEcNNo++q6z0WdsXUaowNZxNN//BJ9h3+3PunbkVBuZmBvfb+ig8cwiHN8L2kEEcxcK/bVnwQV6KqQaPpdFDdj+OjGYOlX9oth45ObZ39fiplayeT5xrDwERF6eBERAEREAREQBERAEREAREQBERARXafjH4XC1a27W+H+Y2HzVM4DAmoc9QyXHM48ybld96XcQfw9CkP9Srf/ALGl31hcnw2A0ADYff6rH9SquKwjasFpg5+5rYrhOUy243EbL8MuAg/mNAykauAEwP427cxI5Kbe+bFQ+MoFt9LyL6HYhQeneoOEtE3sSXFHrR+qITFUw38xoBY6A9g0E3Ecmk3afZNvPWc2N5a64P1kbEbjnB3vMYlutQAcqrYt4jGaPccdfdde0hRNZgYY8RpP0PtNI/8Adv8A9mnrb6jKa+hh4af1PXDYruzDtNj9/d1vh4dcf5UZSj/hvg2BaRoQdCDyOx2Mg7x6UyaToOmx08weo5LFu7TS9UTbtLnqLTLkk2UiFG8RqXIjrKk6daRKjMfzGiz6Ode5fR0Xov7ZswdR+HrnJSqnM1x0a6IIPIEAX6BXPRrNe0OaQ5puC0gg+RC+X3szOyi5PSf0G56K7vRn2XxODpOFdzQ18ObSkucw7kumJIiWgEW1W5TbwYN3CMZZR2qIilKIREQBERAEREAREQBERAEREAREQFd+mJsU8M/YVSD8WwuTwr/CI6fQKzPSBwU4nA1GtEvb+Y2NZbeAqq4ViAWAzNr9FjeoR7m1YyTp6fYmG1y4citesbGf06dEZ9x9VnWZIn7lYKxGReRFMJpum0GYm4g2LXc2kWK8Mbhgy0E0qlonxNLfZn/cZMg+0D1KkazA63yXjhng5qTxIIAtqQJIifbbqOYkL6Wwu8/BIoXlvldSPPf9kAWZfynkZfWZU2Gb2v5He0PZInUGdmi/NNKoCHC3Wdo2JGx9oW5LLFYPKTSqER6zKg0E6PH8Dohw2InULSgn8p4y1GeFk7/8px5btd1jQiNh7rBlJuLyjapVXUzldcbRuOY+7LOq7Ppv9hYUcSKjcr/WE7X6mPetBG+uoKxY8tOV2uoI36grKr0NEtSN+1uFVWHyfnBcU3D4+hVqDwNqNzeUi/w1+C+kGukSLr5xx+CD6eYfWYVkeintsKtMYKsYq0xFMn22DQDq0fIdFNQqJrBRv6LzrRY6IismUEREAREQBERAEREAREQBERAEREAVOdu+zTsDXOIpj/49Y3jSm46tP8JNwfMK414Y3BMrU3UqjQ5jwWuB3BUVWmpxwT0KzpS1IpDD4zcffQqQFUQvPtN2Dr4FzqlEGtQ1sJLBtI/f/CgqXEmuEzf9PqsCvZ5ex9DSnGqsxJnEsvY7LVr0ZGa9uWo3kfJeWH4jFitxrs9wQoEp0+f9k2GjxyiuwtJDXi4OwJMT/I/Q+66DuoPE4Yv8BEVG+AA6mP8ASPUXy/8AjyW9immm8ObtNj11B5grDidZtYeCe8Db83NA0nd7ANd2jmF9Hb3KlDcx7mzkp5gtn9iKa81LgnvG3PN4G/8A1GgX5gTqDP73mYZtT7Q/9h05jbyNs3jOO8bao2749oD/AFRHtC2aOjucfpbmHeN8Lhd7RttnA907jYnkbKk9RPbUem+NzLB4t8lrGGrAksBAMGRoTc2NhJstM4sF+ekXU3sdI2cwg/1WWSHiq0lpHhIGm8Hyv+ylMZh24xuYEU8S0WdMCqBo1x2dyd8DbSNaUdVOqstrK9vyWV2D9J7MQG0MWRTriwcbNqciDs7pv8lYS+VabplrgWuaYcCIIIsbbGV1XA/SLjcKAwVBWYNG1bx0B1j4qdTxsyhO11LXT4PoBaGA47RrVKlKm8OfSMOA+ItzuCPMKnuIelXF125fDRabO7qQ49MxJI+EFRnZLtMcFi21yJpkFtRo5OvmHMg3XkqvscKznpbZ9BotHhXGqOJYH0ajXgibG48xqFvKVNNZRTaaeGERF6eBERAEREAREQBERAEREB+EKsfSd2Gptpux2HAY5sGqwABrgSBmA2cJVnrxxeFbVY6m8ZmvBa4HcEQVxOCkiWlUdOWUfNTXONgJkwJIAnpOvw5rZOLqUXAVGOYeThH1V49mexNDBFzmDO9xMPcLtb7LG8gNzqTrtG9x7s5RxlM06zA4bO9pvUFV5W+UaS9Ser6eeclGfiBUHX7tK03yDIkEGQdwR9L3W32i7O1eHV+6qeJjpNN+zh+zhyUfXAc9jXAODw/XTMA0j5ZviVUVPQ9uDW68ZU9Ufp99jacwz3rBkcCMwFspOjgPcdy0BluhE+GIZEVqXhEw5vuEzaDqxwmJ6tOl/LB0DQ0OYXs7SCBLDHsmP1uNl61KuQh7fFTeCIduJGam+PaBjT+FwUy52ZG3iK1LDPCqLB7BA0I1yk+yebTsfhqFIYXglQUTipbTpD1e8Jl7vcpgCXX3032Kk6HBKWCZ+IxcuDx+VhjZz5AP59oaBItzAPRR3HuM1K1QVHnPScIY0eFrWiJYALNewx8joV212KyrOTzHgjuIURXh4OSqNHnR0CMr/ho79emgyvByPGR41afqOYK3HMyGJkGCDzHP70IIXo4hwyua145PAMeW4+ELzVjZk3Saeqntnldn+iKosd3wgyIcfIdfjHyUxQoz8Vhh6AaYDWtnkI+BO4UjQpWEC/moq1U6t6Lpxee7PLCVauHf3lCoWEXtp+isLst6VsxFPGNyzYVG6crjb71XFUmAz9wv3EYCfOLjmFXjc6XvyRVreE+S/KVYOAc0hwOhCzVNdju2T8HUFOoXPoGxGpZJ9YcwPp8FcdOoHAOaQQRII3BWtSqa0Ydai6UsMyREUpAEREAREQBERAEREAREQBERAQva3syzHYZ1F9netTdu1w0PlsV8+43AvaX0njJVpuI5Q5p2819OKo/TBwPJWp4potVHdv8A5miWn4tkfBV6scfEvPODRsqqy6UuGcVhsUKtIu9oWcORubdDt8RspPs9xehhWuc5jqlYvGWQCymAIFQA+tUu6Baw1ErmKlY0Koqi7TZ4G4P77jqFJV4PiBBm88wRIKq40Pbh+YNaC6idKpyvuvf9mxicU41H9+41W1Yc54vOobVZOhFxlt7TTG3gGZCaVQzTdDszbjTw1Wc7HTcSNQIxw9cR3b/UJkECSx2mZo3B0c3cDmAvV9Mgd0+Jb4mOmwDr2O7Ha9Df3l3kOnjY8fw5BNJ0AgywzaTEX9x4i/kea86bYsQZ3B2jY9ZWw10gMdZwkMnzMsPIEzHI+a3aWFDw1pI/Ev0YSRDRJBfb14AbHIg7FeaZS4POrGl8xpt16brboVBA+U/QrzZThoDmlpOzhB+eiziTGh+qpT3LaaZsYV/L42Wb6hDo05ffJfmHvob7T0281nWIda3+VVfzHLWWauIpX+/0Vg+i7tNnDsJUPiZLqZO7d2+Y1/VV7XkXmRCy4PjnUMRTrNnwuB5GJhwvsVft5uOGU7qip0z6CRYUqoc0OGjgCPIiQi2D5wzREQBERAEREAREQBERAEREAXE+l5oPD7697TLfPxftK6ziPEqdCmatVwYwakz+yp70g9rjjHtps8NFhkXEuMRmdGnQf1tDVkksFq2pSnNYOMqgOsb9Fhwx0U8hvke5g8jDh9SsK+CqZ8zSHAbE5TpGuh5rYoYUgEbuJcfiA0AHoB81Wlp08m7BynVTccYz/K/s/S3+y2sE11QikGl0zldE5J1zfwE68tReQcRhzcfr/VGNcJLSbiHa3B1BG4Ki1JlupFtfDyezsFluQH1Gw1+YHIyfCMx9ogEGRtfqtvhraoqskgtac4qQLmAy5mTLbTyUhg69OsWie5hppvoxNN8DKC0k+GBHh6DVetTBd1GQQG2DenJSOphYMjpNvEuTw7T0jnbUHqkWjYySfqorDVr3F/vRdJUPfUXBtzBIHUbeey48Vbj7hV3DOyL1u/h0+xMGqJkj7HL9VlUNpGq0aT7eRndSVIgbff39FSnHSTvY1KrdQd/kV4UCQ6NdbHyn9lsY2mYmOhAWHCsE6s+G3ygmeVtTO11Zob7kdSS6bbLNwHH6opU/C/1G8+Q6L9Wzwvs851Ck6YzU2HU7tBRX4xqYXn5Pnm4ZOtREV0qBERAEREAREQBERAEREB5YrCtqMcyo0Pa4QQdCFTPpB7E/gXtrUS40Kjsrgb9246X3B/b9brUN2x4b3+Cr09ywkebfF+0fFRVYrS2WLerKnNYKHpNkj9/mpClhNLStfg7Zs6/sx1E/KQugoUMvksG6rdN4PqOptlGkcKLLB+BtO0aqZ/D7bWQUeizP8trg41nK4im5hBj+/wBhb+D47lhr5fTOnvM6An1h0K2sfg822mn9Oq5/EU8pLR5rYtqyqI6cYzW50NQmi4VmHNTdcx9R15hR/aLAgEYinenU1j2XHUdAdf1HJeHDOKmi7K/x0neuPlmbycPnoph1FtK1qmGrD4DNuOV/0IV9JSRVkpUp+b/9OZoVY8lMsxALbCOn7KM4tw12HfqXMddjufQ/xDcL1w1aw5FVa9IsalNZRJzIvy1810XZjs6fCLjvTZw2a0yfof8AxjdRXZ3hBrOlwPdNBc+OQ89zorT4DwoU5qQWl0BrTEtaAIbbQ2H6DeV1a0HnPYy7uvhaUSrWQABYCwRZItcxgiIgCIiAIiIAiIgCIiAIiIAhCIgKM49w04TiFSlHgc4vZ/K4z8ityhUEW0/ddx6Q+yv4mkK1MTWo3bHtN9pnnqR181WuCxVspBtv97j+q+fv7b2PobSt1aeO6JptSYj76L0e61lhQjdfodqD5r5yS3JyPr1STcX0/uFH8ToA3Jg6qTrskHYhRlV2ex1Fj5dOf9Fr2y4a7HblgiKgkQbKR7O8RBnC1bNefAT7Dzt5O+scytbFUIC0H0HHz22n+62qUiKUlJaZHVsdAOHrtzs6623adnDYrSbhsPhJdXql7SR3TWtkuuJkeyRN9uSzxHFmuFKk4Oq4h0ANpNLnO5GG6Ei/wJUp6LeFnEY9+Iq4cltJoax9QEZHAkyGkQX3/wC3XkrSp6lhmZUruCel7lg9muFuLGvqM7pghzKcEE2EOqA7g6N+JEwG9KiKeMVFYRmuTbyERF6eBERAEREAREQBERAEREAREQBERAFwfbPsWSXYjDNuZNSmLSfeb1+q7xFHUpqosMkp1JU5aolJOdUYBmaQPLkvyripHKduvRW1xHs/Tq3gAzNxLestnfpC5jiHYq9qU31aQQPhY/L4rGrWGHlI16V9F/MjkWtJaoypSOY/e66+j2aqCzmVRFoyOOu9gtml2RqT4aJP8TyGjXWNdOiioW9RZ2OqlzBHEU8CX8rfp8eSnOGdkHViGsbJ3JENb5zv0Xb8N7FNaQ6qWuPusENnzN/oukoUGsAa0BoGw+9eq1aVtjeRQq3TlsiB7Mdh8PgiajG5qzhDqjrmPdbPqjnud9gOgYwCwAHl1uVkiulEIiIAiIgP/9k="/>
          <p:cNvSpPr>
            <a:spLocks noChangeAspect="1" noChangeArrowheads="1"/>
          </p:cNvSpPr>
          <p:nvPr/>
        </p:nvSpPr>
        <p:spPr bwMode="auto">
          <a:xfrm>
            <a:off x="63500" y="-1157288"/>
            <a:ext cx="20002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7" descr="data:image/jpeg;base64,/9j/4AAQSkZJRgABAQAAAQABAAD/2wCEAAkGBhQSERUSEhQVEhUWFxgVFxcVFhoYHBoeGBcVFhoYGBgXHSYeGRsjGhgaHzMgIycpLCwsFx4xNTAqNScsLCkBCQoKDgwOGg8PGiwlHyQsLC8vLywsLCwsLzQsKSwpLCwvLCwsLCwsMCwsLCwtLC8sLCwsLywsLDQsNS8sLCwsLP/AABEIAPAA0gMBIgACEQEDEQH/xAAcAAEAAgMBAQEAAAAAAAAAAAAABQcCBAYDCAH/xABBEAABAwIEAwQIBAUCBgMBAAABAAIRAyEEEjFBBVFhBhMicQcyQlKBobHwFCORwWJy0eHxQ1MzY3OCksIkorIV/8QAGgEBAAMBAQEAAAAAAAAAAAAAAAMEBQIBBv/EACwRAAIBAwMDAgYCAwAAAAAAAAABAgMEERIhMRNB8AVRIjJhocHRgfEUkeH/2gAMAwEAAhEDEQA/AO24rxPF08U6H5i24bdtPJMxBMFxbqSd7RCguLelqqwO7ruqnikPLXBoHuOGrTO9/NQnbvtC44quxjqlPxmROhZT0IGzhJ+I5LgMbxaT+XLBuAd/8qnTpz1N5fJoS6agm0s4PqnhuLNWjTqFpYXsa8tOrczQ7KeomFpca7T0MLAqOJcb5WDMY5kbfHVQHCvSdhHYKnW7wl+UNdTeR3mZoAdnIAEb5gADNhNlymC7G8RxdSrXqZKfeua4PqyC5pDm5hTZ6pDWt8JDZza6q032XJTjHvLgtLg3GGYqkK1LNkcXBpcMs5SWyAbxIOsLeXJYnj+F4Th6eHJfUcxvqsALzJLnPdJDWySTBI6LpcBiHVKTHuZ3Zc0OLCZLZEwTzXRw0bCIiHgREQBERAEREAREQBERAEREAREQBERAEREAREQGtU4dSc4vdTYXOaWOcWiS06tLokt6Kn/S96P2U3U8ThqZAdFKpTY3wjK0BjhFmyAG9YHVW5xbi9PDUjVquytHIST0aBclcFge0NbjYNOi04ai3L3zs0kGZAbpmJiRaBqdgeZNrjkkgsvfgqLgnFRh6jKv6ho8TIFqjcwIzNmYvMfFXlV7dU62GbSouqPxFZhYO7EODi2C5sWHvA6DeFVPbPsz+Bxj8zc7Sc9Nxlo8Wjjl1AcYPJwmIMLLszx7EYB3etyy6WupHxZZvLoPhYSARcctIUc8yeqO2efPcmwl8Mt+689vyWN2O9GrmPOI4g7vq2cvazNnYNIe4kS98zrIFvNWGtDgnF2YqgyvTMteAeRB3aQbgg2hb6mKzYREQ8CIiAIiIAiIgCIiAIiIAiIgCIiAIiIAiIgCIiA4zjvYqtjcS51esGYcQ1lOnJdlEEnMQA1zjM2MCNdtqn2uwGEnCscGChTMNaCRFMGWNPtPtpueq6lfP3G+zNenWM0awa4uNMmmZIkhp8Mw6IMa3XnBIvi2Z3XG8V//AGg2jhWju2nM6u8RkMG3R38AubEwFXuL4VVw7jQqNDSx0Eagm8An2mEXYdh1Bi6uw3CzQwVJrqQovcM9Rom7jbM6SSHEBpI2MrV7cdlBiqfeME1WCI/3G6lk+8Ddp2NtCV1T2e7PJSzt7Ffdje0rsJUtLmOs5hOv7B4+enlcmDxbarG1KZDmuEgj7sdoVAvpFpmJ3O0gT4r6OF58jOhXX9j+1T6Dod4qTruA22ztHMRcdOYvYnHVv3IuC1UWFKqHNDmkOaQCCLgg3BCzVY6CIiAIiIAiIgCIiAIiIAiIgCIiAIiIAiIgCIiAIiIAiIgOA7e9mACcTTENJmpHsO/3LeybB3KztiuGa00jMZWzDwLljtJA3B5fD3Cr2ewEEEAg2INwZ2KrPtT2ZNCoAwSxwIpzeRBmi7mQPV5ttq0FT059n5559fMG32U7TdycjyO6NzyYTfO3+B2p5Tm95WEHTcXVJ4Z/dkAn8t3qPJ9U+sWOPK8z1DtC4Ls+y/abunChVMUycrSf9J0xkd/ATodjbQgpUh3QR3SIigPQiIgCIiAIiIAiIgCIiAIiIAiIgCIiAIiIAiIgCIiALW4hw9lamabxIPKxBFw5p2INwVsogKs4vwo03vp1BO7otIJ8NZmwk6+6+fZeVEMBDu6dDnRDDFqrLjIQd9QAb2LDcNKtfjvBhXZaG1GyWOIkXEFrhuxwsR/QKs+JcNF2PlgzEDNc0ngXaTqREX9puVwu0qzCWfPPP4PDqexnar1cPWdYw2k9x32pPJ9r3SfWAjULtlR7qpOcPEVGj81vvgQe8BHtCxJGtnjdT49Kb8PhsrqZxFUHKx5IDSI1qHXMLAx61jIlcVIY3R6t9iz3PAEkwBuVDY3tpgqRh+JpA8g7N/8AmVS/Ee0OJxpJr1SRsxpysHwCxw3CxyA+Czql1GBp0vT3JZk8FwN9JHDyY/FU/jmHzhTHD+NUK4mjVp1f5HAn4gXCox/DGz8v7rwfwsMIfTJpuFw5pLSD5hRRvoNnUvTsfLI+h0VS9lPSfUoOFHHu7ymbCtHib/1I9YddVbFOoHAOaQQQCCLgg3BB5K9GaksozqlKVN4kZIiLojCIiAIiIAiIgCIiAIiIAiIgCIiAIiIAua7X8DztNZjS5wAFRrdXtBkFv/MZ6zedxuulVaek7tm4E4LDuiRFZ41E/wCm0jQnc/DmvHNQ3JKdOVSWmJz2NoFxaGn8xoDqT22D2yS0A7XnLPquzMNiFE1XBwJiBo9mmU3GZoOjSdvZMtNiF78KxE0xSqGPcefZPJ3NpAAPwOoX5xCm7MXgRUbOdpvmAEOJG5izhuIcOatwmpLKPJ03B6ZEQ0Gk6RcfVTeHrBzZF/3lQ9WIkeqfiWmJynmY0PtDqLMHiCxwBNjodlk31ptrgatndal0589iWL4MG33osqw+a/arAW2uV4irsfv+n+VirfdGmaPEcNNo++q6z0WdsXUaowNZxNN//BJ9h3+3PunbkVBuZmBvfb+ig8cwiHN8L2kEEcxcK/bVnwQV6KqQaPpdFDdj+OjGYOlX9oth45ObZ39fiplayeT5xrDwERF6eBERAEREAREQBERAEREAREQBERARXafjH4XC1a27W+H+Y2HzVM4DAmoc9QyXHM48ybld96XcQfw9CkP9Srf/ALGl31hcnw2A0ADYff6rH9SquKwjasFpg5+5rYrhOUy243EbL8MuAg/mNAykauAEwP427cxI5Kbe+bFQ+MoFt9LyL6HYhQeneoOEtE3sSXFHrR+qITFUw38xoBY6A9g0E3Ecmk3afZNvPWc2N5a64P1kbEbjnB3vMYlutQAcqrYt4jGaPccdfdde0hRNZgYY8RpP0PtNI/8Adv8A9mnrb6jKa+hh4af1PXDYruzDtNj9/d1vh4dcf5UZSj/hvg2BaRoQdCDyOx2Mg7x6UyaToOmx08weo5LFu7TS9UTbtLnqLTLkk2UiFG8RqXIjrKk6daRKjMfzGiz6Ode5fR0Xov7ZswdR+HrnJSqnM1x0a6IIPIEAX6BXPRrNe0OaQ5puC0gg+RC+X3szOyi5PSf0G56K7vRn2XxODpOFdzQ18ObSkucw7kumJIiWgEW1W5TbwYN3CMZZR2qIilKIREQBERAEREAREQBERAEREAREQFd+mJsU8M/YVSD8WwuTwr/CI6fQKzPSBwU4nA1GtEvb+Y2NZbeAqq4ViAWAzNr9FjeoR7m1YyTp6fYmG1y4citesbGf06dEZ9x9VnWZIn7lYKxGReRFMJpum0GYm4g2LXc2kWK8Mbhgy0E0qlonxNLfZn/cZMg+0D1KkazA63yXjhng5qTxIIAtqQJIifbbqOYkL6Wwu8/BIoXlvldSPPf9kAWZfynkZfWZU2Gb2v5He0PZInUGdmi/NNKoCHC3Wdo2JGx9oW5LLFYPKTSqER6zKg0E6PH8Dohw2InULSgn8p4y1GeFk7/8px5btd1jQiNh7rBlJuLyjapVXUzldcbRuOY+7LOq7Ppv9hYUcSKjcr/WE7X6mPetBG+uoKxY8tOV2uoI36grKr0NEtSN+1uFVWHyfnBcU3D4+hVqDwNqNzeUi/w1+C+kGukSLr5xx+CD6eYfWYVkeintsKtMYKsYq0xFMn22DQDq0fIdFNQqJrBRv6LzrRY6IismUEREAREQBERAEREAREQBERAEREAVOdu+zTsDXOIpj/49Y3jSm46tP8JNwfMK414Y3BMrU3UqjQ5jwWuB3BUVWmpxwT0KzpS1IpDD4zcffQqQFUQvPtN2Dr4FzqlEGtQ1sJLBtI/f/CgqXEmuEzf9PqsCvZ5ex9DSnGqsxJnEsvY7LVr0ZGa9uWo3kfJeWH4jFitxrs9wQoEp0+f9k2GjxyiuwtJDXi4OwJMT/I/Q+66DuoPE4Yv8BEVG+AA6mP8ASPUXy/8AjyW9immm8ObtNj11B5grDidZtYeCe8Db83NA0nd7ANd2jmF9Hb3KlDcx7mzkp5gtn9iKa81LgnvG3PN4G/8A1GgX5gTqDP73mYZtT7Q/9h05jbyNs3jOO8bao2749oD/AFRHtC2aOjucfpbmHeN8Lhd7RttnA907jYnkbKk9RPbUem+NzLB4t8lrGGrAksBAMGRoTc2NhJstM4sF+ekXU3sdI2cwg/1WWSHiq0lpHhIGm8Hyv+ylMZh24xuYEU8S0WdMCqBo1x2dyd8DbSNaUdVOqstrK9vyWV2D9J7MQG0MWRTriwcbNqciDs7pv8lYS+VabplrgWuaYcCIIIsbbGV1XA/SLjcKAwVBWYNG1bx0B1j4qdTxsyhO11LXT4PoBaGA47RrVKlKm8OfSMOA+ItzuCPMKnuIelXF125fDRabO7qQ49MxJI+EFRnZLtMcFi21yJpkFtRo5OvmHMg3XkqvscKznpbZ9BotHhXGqOJYH0ajXgibG48xqFvKVNNZRTaaeGERF6eBERAEREAREQBERAEREB+EKsfSd2Gptpux2HAY5sGqwABrgSBmA2cJVnrxxeFbVY6m8ZmvBa4HcEQVxOCkiWlUdOWUfNTXONgJkwJIAnpOvw5rZOLqUXAVGOYeThH1V49mexNDBFzmDO9xMPcLtb7LG8gNzqTrtG9x7s5RxlM06zA4bO9pvUFV5W+UaS9Ser6eeclGfiBUHX7tK03yDIkEGQdwR9L3W32i7O1eHV+6qeJjpNN+zh+zhyUfXAc9jXAODw/XTMA0j5ZviVUVPQ9uDW68ZU9Ufp99jacwz3rBkcCMwFspOjgPcdy0BluhE+GIZEVqXhEw5vuEzaDqxwmJ6tOl/LB0DQ0OYXs7SCBLDHsmP1uNl61KuQh7fFTeCIduJGam+PaBjT+FwUy52ZG3iK1LDPCqLB7BA0I1yk+yebTsfhqFIYXglQUTipbTpD1e8Jl7vcpgCXX3032Kk6HBKWCZ+IxcuDx+VhjZz5AP59oaBItzAPRR3HuM1K1QVHnPScIY0eFrWiJYALNewx8joV212KyrOTzHgjuIURXh4OSqNHnR0CMr/ho79emgyvByPGR41afqOYK3HMyGJkGCDzHP70IIXo4hwyua145PAMeW4+ELzVjZk3Saeqntnldn+iKosd3wgyIcfIdfjHyUxQoz8Vhh6AaYDWtnkI+BO4UjQpWEC/moq1U6t6Lpxee7PLCVauHf3lCoWEXtp+isLst6VsxFPGNyzYVG6crjb71XFUmAz9wv3EYCfOLjmFXjc6XvyRVreE+S/KVYOAc0hwOhCzVNdju2T8HUFOoXPoGxGpZJ9YcwPp8FcdOoHAOaQQRII3BWtSqa0Ydai6UsMyREUpAEREAREQBERAEREAREQBERAQva3syzHYZ1F9netTdu1w0PlsV8+43AvaX0njJVpuI5Q5p2819OKo/TBwPJWp4potVHdv8A5miWn4tkfBV6scfEvPODRsqqy6UuGcVhsUKtIu9oWcORubdDt8RspPs9xehhWuc5jqlYvGWQCymAIFQA+tUu6Baw1ErmKlY0Koqi7TZ4G4P77jqFJV4PiBBm88wRIKq40Pbh+YNaC6idKpyvuvf9mxicU41H9+41W1Yc54vOobVZOhFxlt7TTG3gGZCaVQzTdDszbjTw1Wc7HTcSNQIxw9cR3b/UJkECSx2mZo3B0c3cDmAvV9Mgd0+Jb4mOmwDr2O7Ha9Df3l3kOnjY8fw5BNJ0AgywzaTEX9x4i/kea86bYsQZ3B2jY9ZWw10gMdZwkMnzMsPIEzHI+a3aWFDw1pI/Ev0YSRDRJBfb14AbHIg7FeaZS4POrGl8xpt16brboVBA+U/QrzZThoDmlpOzhB+eiziTGh+qpT3LaaZsYV/L42Wb6hDo05ffJfmHvob7T0281nWIda3+VVfzHLWWauIpX+/0Vg+i7tNnDsJUPiZLqZO7d2+Y1/VV7XkXmRCy4PjnUMRTrNnwuB5GJhwvsVft5uOGU7qip0z6CRYUqoc0OGjgCPIiQi2D5wzREQBERAEREAREQBERAEREAXE+l5oPD7697TLfPxftK6ziPEqdCmatVwYwakz+yp70g9rjjHtps8NFhkXEuMRmdGnQf1tDVkksFq2pSnNYOMqgOsb9Fhwx0U8hvke5g8jDh9SsK+CqZ8zSHAbE5TpGuh5rYoYUgEbuJcfiA0AHoB81Wlp08m7BynVTccYz/K/s/S3+y2sE11QikGl0zldE5J1zfwE68tReQcRhzcfr/VGNcJLSbiHa3B1BG4Ki1JlupFtfDyezsFluQH1Gw1+YHIyfCMx9ogEGRtfqtvhraoqskgtac4qQLmAy5mTLbTyUhg69OsWie5hppvoxNN8DKC0k+GBHh6DVetTBd1GQQG2DenJSOphYMjpNvEuTw7T0jnbUHqkWjYySfqorDVr3F/vRdJUPfUXBtzBIHUbeey48Vbj7hV3DOyL1u/h0+xMGqJkj7HL9VlUNpGq0aT7eRndSVIgbff39FSnHSTvY1KrdQd/kV4UCQ6NdbHyn9lsY2mYmOhAWHCsE6s+G3ygmeVtTO11Zob7kdSS6bbLNwHH6opU/C/1G8+Q6L9Wzwvs851Ck6YzU2HU7tBRX4xqYXn5Pnm4ZOtREV0qBERAEREAREQBERAEREB5YrCtqMcyo0Pa4QQdCFTPpB7E/gXtrUS40Kjsrgb9246X3B/b9brUN2x4b3+Cr09ywkebfF+0fFRVYrS2WLerKnNYKHpNkj9/mpClhNLStfg7Zs6/sx1E/KQugoUMvksG6rdN4PqOptlGkcKLLB+BtO0aqZ/D7bWQUeizP8trg41nK4im5hBj+/wBhb+D47lhr5fTOnvM6An1h0K2sfg822mn9Oq5/EU8pLR5rYtqyqI6cYzW50NQmi4VmHNTdcx9R15hR/aLAgEYinenU1j2XHUdAdf1HJeHDOKmi7K/x0neuPlmbycPnoph1FtK1qmGrD4DNuOV/0IV9JSRVkpUp+b/9OZoVY8lMsxALbCOn7KM4tw12HfqXMddjufQ/xDcL1w1aw5FVa9IsalNZRJzIvy1810XZjs6fCLjvTZw2a0yfof8AxjdRXZ3hBrOlwPdNBc+OQ89zorT4DwoU5qQWl0BrTEtaAIbbQ2H6DeV1a0HnPYy7uvhaUSrWQABYCwRZItcxgiIgCIiAIiIAiIgCIiAIiIAhCIgKM49w04TiFSlHgc4vZ/K4z8ityhUEW0/ddx6Q+yv4mkK1MTWo3bHtN9pnnqR181WuCxVspBtv97j+q+fv7b2PobSt1aeO6JptSYj76L0e61lhQjdfodqD5r5yS3JyPr1STcX0/uFH8ToA3Jg6qTrskHYhRlV2ex1Fj5dOf9Fr2y4a7HblgiKgkQbKR7O8RBnC1bNefAT7Dzt5O+scytbFUIC0H0HHz22n+62qUiKUlJaZHVsdAOHrtzs6623adnDYrSbhsPhJdXql7SR3TWtkuuJkeyRN9uSzxHFmuFKk4Oq4h0ANpNLnO5GG6Ei/wJUp6LeFnEY9+Iq4cltJoax9QEZHAkyGkQX3/wC3XkrSp6lhmZUruCel7lg9muFuLGvqM7pghzKcEE2EOqA7g6N+JEwG9KiKeMVFYRmuTbyERF6eBERAEREAREQBERAEREAREQBERAFwfbPsWSXYjDNuZNSmLSfeb1+q7xFHUpqosMkp1JU5aolJOdUYBmaQPLkvyripHKduvRW1xHs/Tq3gAzNxLestnfpC5jiHYq9qU31aQQPhY/L4rGrWGHlI16V9F/MjkWtJaoypSOY/e66+j2aqCzmVRFoyOOu9gtml2RqT4aJP8TyGjXWNdOiioW9RZ2OqlzBHEU8CX8rfp8eSnOGdkHViGsbJ3JENb5zv0Xb8N7FNaQ6qWuPusENnzN/oukoUGsAa0BoGw+9eq1aVtjeRQq3TlsiB7Mdh8PgiajG5qzhDqjrmPdbPqjnud9gOgYwCwAHl1uVkiulEIiIAiIgP/9k="/>
          <p:cNvSpPr>
            <a:spLocks noChangeAspect="1" noChangeArrowheads="1"/>
          </p:cNvSpPr>
          <p:nvPr/>
        </p:nvSpPr>
        <p:spPr bwMode="auto">
          <a:xfrm>
            <a:off x="215900" y="-1004888"/>
            <a:ext cx="20002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00938" y="600075"/>
            <a:ext cx="2220461" cy="253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486026" y="447675"/>
            <a:ext cx="6553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of my favorite hobbies is fencing which is sword fighting.. </a:t>
            </a:r>
            <a:endParaRPr lang="en-US" dirty="0"/>
          </a:p>
        </p:txBody>
      </p:sp>
      <p:sp>
        <p:nvSpPr>
          <p:cNvPr id="1029" name="AutoShape 10" descr="data:image/jpeg;base64,/9j/4AAQSkZJRgABAQAAAQABAAD/2wBDAAkGBwgHBgkIBwgKCgkLDRYPDQwMDRsUFRAWIB0iIiAdHx8kKDQsJCYxJx8fLT0tMTU3Ojo6Iys/RD84QzQ5Ojf/2wBDAQoKCg0MDRoPDxo3JR8lNzc3Nzc3Nzc3Nzc3Nzc3Nzc3Nzc3Nzc3Nzc3Nzc3Nzc3Nzc3Nzc3Nzc3Nzc3Nzc3Nzf/wAARCACCAMgDASIAAhEBAxEB/8QAGwABAAMAAwEAAAAAAAAAAAAAAAQFBgECAwf/xABBEAACAQQBAgUCAgcECAcBAAABAgMABAURIRIxBhMiQVEUYTJxBxUjQlKBoTNikbEWJCVygsHR8DRDY4OiwtPx/8QAFAEBAAAAAAAAAAAAAAAAAAAAAP/EABQRAQAAAAAAAAAAAAAAAAAAAAD/2gAMAwEAAhEDEQA/APuNcbrpcTR28Ek8zBI41Lux7AAbJrK3Xip4MnY2s4FobgRyGOWMnpRyQAW3ovvWwoPTvk/Ia6lB2pQKUpQKUpQKUpQKUrhjrv2oBNQJrtpp3tLDpadNebIeUh3zz8t9v8dcb8WuJcoxjsZDHaA6kuh3k+0f/Nv8NnkWNtbxW0QigQIg3wPk8kn5J+aDugIXTHZ+fmu1KUClKUClDXUtre+1B2pXG65oFKUoFKUoKPxW3nY0Y0dfmZKT6VSux0ggl2JHYBFb+eh71V5FRmM3a4u/yJa2dfNMdm6qpkjPqjkOy2iGVgNj+zPzXv47sIpbfHZGZm6bC8id0LARmN2CSF+PwhGY/wAqjZ1MRaeIsZlJvp1+jTbeSxDIj7USuFGgg5Hq49RPHTyGx/drH/pA8S3+FtEjw6I100kSvI6FxEHbpG1Gu+m5Px77rXRyJInVGysvbanYr5t+lXGZGyV/EmMuQlukaJkIupkYorqyuCpBJXnQ9tkjndBZ5rKZWxyEgtMpN6LQOUurZPJ6iTp9hVJHGtdQ17/e38F+JD4jxcc80P092qI00XOtOvUrKTrann+YI7g1m8hZZO6xEFzmIo2DuOgiZnlMcqt1IQNAFdR/h3vTEDfJ9f0XMs8l00EEcEFqrW2ogOgkSMBorteykkAnXUPyAfQaUpQKVwSANmqy38QYy5sjeW90JIgQugpDkk6ACkb2TwBrmgsJ54reFpZpFRFHLMdAVWeVcZbf1SPBYhvTATp5x/f91X+73I79ytc2lrc3dwt7k1CdLbt7XYIh/vMezP8A0Xehvkm1UaoOERUUKqgADQAHYV2rjq51Tf2oOaV16vgGueoUHNK42KboKHxn4hPhzCyXkds1zcEMIogwVdhWYsx9lAU7P5AckV8IustnM5NDd32Qkliu5V6pTcvHAiK5J1GnpCdIbfUSdRufbY+l/pinNqmNuZGWOFS6xzvEZFimJQqSAPgNrfHyD2OEw+Kt8ra4zIy2UscltMUh8tmWPRZikhPUNA+jbEdTEKTsEkB9K8L5yysszBgFyUD3bswmt+uRyzmNZVeMu7FU6era7IB7Ea53lfNf0ceHGfP5DxNkbWOO6P8Aq0LJsBgOGcDQAGgiDX8JOzuvpVApSlApSlBDzNhHlcTeY+bXl3MLRNsb11DXasdgxFJnZLOaRf1hIC+Ss7v/AMyNl6AEU8FV8tda4IYngkit7Ua9sLW+QJd20UwHI60B6T8g9wfuKCiu8TbX1sX8NXMePuFnCyT2YVeAdMGXWm47bHwQR3qFkcLf5C3dLa4llWC5RZbK8nYpOirsKX5IPUUYkD26fmrBvCyW9zcXWJvZrOW4jCSqVDpIR+F27MXH8XV+e+K98Ld+ZFkHZS15HP8A6xaJrqikCL6Qd8hgAwPwwoIeVwuazcS291kbSxtlYNq1g82Q69uqT0//ABNSkscrYWCWmNfHqiEBHSDy+hd8joBKkke+x+VXUM0c0YkjbqU9jVLc5WPCXsgzEzx213cqttO/MaEqB0Mf3OQdb4PV33QdsXLeXbzxS5GZLi3YLLE1qqFdjYIPIYEdiDrgjuCBOe1uz+HJTL/7Uf8A0qNNiB9ZHe464a2nH9oB6knXnSuDzoFiR0kaJ/lXRc9EDLbTQTJfxaBtlUv1MQSOll2NHR760OSBQeWZuZ8VZiZ8nIXZ+lA0KHq42ewHAAJJ+3vWR8K2OfyOfyF/c3kFr5colgRbcPHpi6kdx3AXkHkrv32b2+M2RxFvlMjEJmDL5NhaMFKyP+zZWdyCSOog6C9jwTV9h8cLJJ5XSJbi6cSTeUNKCFCgD7AADfvyfegjPZ+Ie8eYsfsGxx//AFrrEnikACW5w7fcQSj/AO1XtKD5l49/0lTIYZ5p0SATFUNjHKymYtGU8xeeAFf+o965x95d2945dbuV5JQfqpUljFqnZgzNsHY9uQCN87Br6ZquDQZHL/TWuQw95FmpY4pZpI7iRrjqV4zGx99qgDiPkAd9e9XLWM7W7tj8rchmQ9DMyyL1ex5B/pUuDG2VvNLNBZ20csv9o8cSqz/mQOainw9it9UVlHbtsnqttwkk879BHO6CHjbTJXtp1XmSv7a4VikiJ5RGx7jadjUDxBrDzRz3dzfy2jqfNkN1IjBhs+joYAHQ2R0gEA87HNu3hrGs5kYXRmPHnfWS+YPybq2Kp894btrXDXAF9l5EZ0/Yy5GWTrYsAFBck871rejugzV/hJvHUUV/isrdy4iGTyGs5pzIk7o/Lg9WmHOtnn07Hwbi08GXVtcQ3mNSzsLgW4jUl5JhDpQo9JOjoAdtfhHNbqKJIV6Yo1RSS2lAA2Tsmu5IHc0GVwSZTw/ZJjZoZsnb2ihBcKx87R556tCQDZG1O+AOmtBjshbZGEy2kvWoOmBBVkPwynRU/Y81TpdNe5CS5tb5US4hEdkjS+l0Vx5s6r7661AP5ezCo2QxGVscombxdyLmbpEd5aNGq/VRA8BW2NOoLFdk7JIJG+A1lKiY3IW+RtVuLZm6TwyOpV0b3VlPII+DUugUpSgUpSgHtWL8YYt7e/8A19HN0QiIR3RB6WjCnaur69IG23vYHBOhs1tKiZSz+uxl3ZiRovqIHi8xO6dSkbH5boKHE4e5inN7ZXcsfmLp45wdHtolRwePf/DXarVra4v7K4s8tb2bRyJ0np26Pve9qfbt71k8flLjDXU2GxWKnZ7dvJ8lrkfTqxVWVhsF1T1DhQQNEAcVqPM8Q/sgbXFN1LuXVzIOg/C/s/UO/J1+VBW2IyGMyE+OxqxSWsMUbx29w7L1Esevyn50qjp9OtAnWwK7QQZMvcva2clrLdv+2diiLGo3yumcl+fxaO9DtoVJx3mT+Ibs39xE91aRqsMMJ0scUgBJPuxLIeTrgDQHJN8NEAigz2A8MDFyGWe+muWLmVYOkJBA5GiY17jY92ZjyT3Y70Q4pSgUpSgUpSgUpSgVn/FQk+rwEisRBHlE8/1aGjFKq7+f2jRgD5IrQVSeL7eSbBzSRStG1qyXYC/v+Uwk6D9j06OqC6J1VHkfqMnevin6Y7U6kmeN9s8PHoYEenrbqU636VPIJ4r8J4gyuex9vkrKyEdvNHvo2shRh3B2yf8AT71Lsrm7tDNPfY29kvJlXzZI408v0jQCgSMQO51s8k0EXxBiYfEWXtsVPJGllYIl1KsIKygklUXqB9KMqyAjXI2NipZaXwyim5uJJ8Ko0Zp2Ly2nx1N+9H2HUeV7sSNlffwpJJeYi3ylzH0XOQiS4lQNsJtRpB9gP67PvVywBGiOKDN5G8uLHMRZCyx93dWMsfTdvbqrhhraSKOrZ6eQdKSQw1vp1V9Z3cF7bRXNpKk0Eqh45EOwwPYiqaQL4bmaSK36cPMxeXyV/wDCyE7L9IH4GPfX4W51okrHx969reRXiRouHyhMgZDvyJTrpZj20+zvXZtd+omg1FK4BpQc0pSgV1kOlJrtVR4kvbm2xkkeOSGS/mVkt45n6VLa2ST8Ac//ANoKPF3F14nuriR7N7GySc9Mpj6ZmKqmt9QKMCdkFeoaUc1pExq6P1F1d3BPvJL0/wBECj+lZzw80PhXB2sN7P8AVk9EbywDqYHp4JQE8E710jsR371Ol8eeFIdiXP2CMO6NKAwP3HcUEy9xy2bW93jbVA8DnzI4wA0sZGmH3O+k8n93vU+wvbe/s4rq1ctDKoZSQVP5EHkH5B5FeFnlIcgVNopePW2ZiFKjnXp7869wK6T490la5x0iwXDncisNxzHX7yj3/vDngdwNUFnSoePvluw6OhhuIuJYWPKH2P3B9j7/AJ7AmUClKUClKUClK6uwRGZiFAGySdAUHasf4gy9vlpI8fZKb2yWfpyAjUFZR6h5Kk+kksvqHOgCDoHde5mvfFevoppbLB75uYyVmvR/6Z7pGf4+7d10NMbpMRYJjExsdsiWcaBI4k2oQDt0kcg/cHdBW4TB4iLGRJg5Lm2siXKRwXMiqhLEsOkn0kMW2uho7GuK7XHheO6Vo7rK5eWFjvy/rCg18bQBv612vZpMHbiQ5GF4zJ6Y75wGbY4RHA2TwdbDE71UnGZy2v5fp2Sa1vQnW1rcxlJOnj1AH8Q5AJG9E6OjxQRsa8mGlt8Rcr1WuhHZXCJoAAcRuB2IA4PY69j3vAd1QeL7GW8xMk9tc3NvNbK0q+RF5vXrR15Z/EQVVhrTbXQI2dzPDuXgzOPFxBLFIVYpJ5T9QDD4+xBB0eRvR0d0EvIWcd/ZXFpMziOeNo3MbFWAI0dEdj96x6eC7Tw/h7qxt728kxN2fLu7aZ+v0O2mZW7qfUdn4+DzW5rpNGk0LxSqHjdSrK3Yg9waCix/1VlcwWVq093aBekm5kVnjVeAwfe2B+Ds9+falemI8Px4vIz3kd3PJ5qeWUk1oL1dSj8wS/Pc9XO9ClBeUpSgHtWS8QEXT3Vx5iILdxbRMTrXAZyDz79IPH7mq1cjBI2c9lBNYDL5S4xnhG3t7cpLn72J5YraGLz5RLIevYHYKpfRkYdI0ODsCghLZ389zZ2iztPe3kZkTcKhLSPf9s5IJb+6nAJY7Gu24tfDuKtl2LC3klY9ck0kas8j+7Mdcn/vsKoP0WYqW2wL5PIySS5bIyM928pJdOlioj2fZef5k1taDNZXw+9tE114dhs47uMhkt7hP2LaPIGuUOt8jjfJBrzw3iqa4LwZbFzWdzEQJFgbz1U/BAHWDx7rrngt3rUEVW5fCWeU6ZJfMhuYxqK7t3Mc0Q2CQGHOjobB2D7g0HncpDkQLrFXUSXsI0ko5Gv4HHfpPx3Hcc1Lxd6t9aiQoYplYpNCx20Tjup/5H3BB7Gs9gMvfW013Z5zVw0Fx9PDkFQKbgAKfUo4UgMex56WOgKssfPFLmfOiV0N7ZJN0tx+FtBiPkhlH5AfFBd0pSgUpSgVnco362y0uIuUC4uCJHumaQATs5IWIje+nglh+9sDkEg6Ks/cwwxeJpY7t0NvlbVYliYa65I+skb3ySjb0PZCaCVdZeCGT6e2NvNMAQIzcIgBHsdnY/kD2qtxc2e8Q2q3TywYmzkJ8sWrC4lkUNw4kYdIVgCeFOwwIIqF4ixcst/hbW8uruS0a68tGW4ZQ46GJSZV/HsKdNsc9/72zRQqhVAAA0APaggWOGsrKbz0iMlyRo3E7mSQj/ebZA4HA4r0yeOgyMSpKGV0PVFLGel4m/iU+x/oex2Km0oKCzylxYX0eKzhXzZTq0vQOlLrjfSR2SQfw9mA2vuF8rzGfqW7uM1ho9eZ68hZRrsXIH76gdpRz2/F2POitzk8da5SzltL6MSQyAbGyCpHIYEchgdEEcgjYqixeSvsbdXOJzHmXMsUJms7rahrxB+IaGgHX07H97fag0Fjd299Zw3dpKssEyB45FPDA87qRWex81rjmW4tHjOFv/8AWI5UPoikf1b+Aj73v2Yn5Gr8Nug7UpSg8rZ/MgjfpkXqUHUg0w49/vXoTXNcEc0EAZnGOwjXIWrMzdAXzVO23rWvzrOeEMZYXOBexu7WE3NtPJHMjLvp1I/QNe6BeFU8ADQ7Vb5LLNj7oxSQwrGOztJotv2AAJ3v7aqn8KZCK/8AEGVtiHimtJTJGyniaKX1FT/uuSfn1D5IoLzw5ELS2ubJpXlmguX8yRgAXLHrB0AANhh2Gu9XFZx5bE+IMla3xjYSw2w8mRdhyDIe3/farCLG4mTqVLC02vDjyFBH9KCzpVf+psYRo4+2IHbcQ4oMLjV3qxtz9jGDQUFzZrN46uhdrK9vNYQRwqrekMWmMhI3rZVVUtremA96uDFvxTFKdALYOo/nIpP+Qqhs7oRfpCzKzSFbaytLdI411ombQHHsQY+Of3zV+5t7jPyweZuWGzUvGpIIV3OjsfeM/wCFBbUqhuYLG1dhLiJ5FLaEvpfq9/dt/PcVFS6w400uFeHffz7UBh/mD29j70GoJ13rzeaKP+0lRf8AeYCqdUwZV3msbKFU1/bRRqRvtsdx/OpMCYcgtDFZDpUsSsajQHc7oPeTJ2Ef4761X85lH/OqDxfcWs+LhytnILk4y6SV2tmDMiH0uRrfIVy2vfp171oem08wQ9MHXrqEfSN6+dVHzSf7FvvI0GEDshUcdQBI/wAqCFl55JcDPcMr+daFLj9gdCToIf0k91YD/Akd6uvqIAOZox/xiqezgM2KyWKGwsJkt4m4/AyBk19gH6f+GvPGW+BvraCM2OP+pa3SR4DboHXY91I3QaBWDDakEfIrmqz9T4bpBGNsdE64gQbPbXauVweLRw0djEhH8I6f8qCfJJHGNyOqD5Y6qsykMGTWJbS6t1vraTzrdzp+htEHY3vRVip1rhjXqmFxUbErjbMN335C7/x1UxIo00IkRABoBVA1QUXhy6jMUmHucbJZTwAh7dz5sTKSeUf3Q862Adca4IHOKEuBujjLydpbGVmaxnlPMY1swsffQ2VP8I0eV2ZedgmSNMjYoz3lmCyxrrcyH8UfPyBxzwwX23Xe8ht87humGYiO5jWSGdACUP4kcbBGwdHke1B7xZOwnlEMF7bySnsiSBif5CleOBvRk8VbXhVFlZdSov7kikq6/mGDD+VKCypSlBW5iza4RZIi6yIfxRtpun4/L/sVncPbTzeKDK8cgW2hXUjsQw6uo9tnaMBrZO9oOO9bM9jVXNho/rY761nngukDL1GRnUqxBZSrHWtgHjRGuONghDu7Bf8ASfzUuGikurUaA3pvKbneiPaQa59jUqayvxOssF2g1yyeodZ++ydD8q9bfHSLkPrbq6e4kEflxoUVUiBO2K6G+dLvZPbjXNWVBSzXmatp0/2bHdW/PmPFMFYD26Qdb/p296kwZizmnS3ZmhmffTHOhQtr2G+/8qsajXtjbX0RjuoEkU9tjkfcHuD9xzQZSzsp5/HmavJDEuNhEDu5PLSrHwpPbShuo9+SvxVtiLuHIZzIXVvIxjEEMaq6lSwBdusA89B6tBvcqfiq2+8PZ61EkHh+/sXtZ2VnTKxNM0TDpHUrA+o6G/XskgbNcxYHLw3UM0xt7u7ji0coty0NwzHuvR0Mnl9j071sb6djdBrumvN7aB3LvEhYr0klRsj4PyKi4ePIxWvTlZopp+ttNGNenfpBOhs67kAD7VPoK39Q4nr6/wBXW3UAQD5Y9I3vj45A7fFRsx4Xx+WtpIJ2njEmtvG46uN60WB1rZ18Vd0oMPdeAo4E1jbjrhHItbxVZN/ZwvUp7c8mosePwV11TfqG4yF5aT9BhihCojjasessI21sg+okEEdxqvoVRpsfZTsWns7eRidkvEpJP8xQZfFZxMdHJFc28vQCOh5Xt42Rf4GJl0en217aHcEmR4fisfEGKvEuYYbi1+slETCTzNqT1cOPhiw4PBXQ7VoUsbRCClrApXsRGBqvfQ1rVBVjw/YRzy3FujwzTKFkdG31gDQ6g2weAO4rj9TOuhDk7yIA9k8sDXxrp1/SralBQPiszGoW18QSkD3uLeN2+3IA/wAv8K8pV8X2ysY5cPfaB6A0clux7aBO2Hzzx+VaSlBmTm83axvJlcGscanYktpWn9HHdUQt1cngAjj8VUlpf2OV8SOmLTKWt7Gkvm28zyJGAGXThC3Smz8gE9XYjZr6BofFV2Rwtjkp4p7uFmmiUokiSNGwUkErtSCQSo47cUEXw2lwlxlPPk6wZ0JBVQVkMalh6Tr+H+e6Vb21vFbRCKCNY4x2VRoUoPWlKUClKUClKUClKUClKUClKUClKUClKUClKUClKUClKUClKUClKUH/2Q=="/>
          <p:cNvSpPr>
            <a:spLocks noChangeAspect="1" noChangeArrowheads="1"/>
          </p:cNvSpPr>
          <p:nvPr/>
        </p:nvSpPr>
        <p:spPr bwMode="auto">
          <a:xfrm>
            <a:off x="63500" y="-884238"/>
            <a:ext cx="2647950" cy="17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12" descr="data:image/jpeg;base64,/9j/4AAQSkZJRgABAQAAAQABAAD/2wBDAAkGBwgHBgkIBwgKCgkLDRYPDQwMDRsUFRAWIB0iIiAdHx8kKDQsJCYxJx8fLT0tMTU3Ojo6Iys/RD84QzQ5Ojf/2wBDAQoKCg0MDRoPDxo3JR8lNzc3Nzc3Nzc3Nzc3Nzc3Nzc3Nzc3Nzc3Nzc3Nzc3Nzc3Nzc3Nzc3Nzc3Nzc3Nzc3Nzf/wAARCACCAMgDASIAAhEBAxEB/8QAGwABAAMAAwEAAAAAAAAAAAAAAAQFBgECAwf/xABBEAACAQQBAgUCAgcECAcBAAABAgMABAURIRIxBhMiQVEUYTJxBxUjQlKBoTNikbEWJCVygsHR8DRDY4OiwtPx/8QAFAEBAAAAAAAAAAAAAAAAAAAAAP/EABQRAQAAAAAAAAAAAAAAAAAAAAD/2gAMAwEAAhEDEQA/APuNcbrpcTR28Ek8zBI41Lux7AAbJrK3Xip4MnY2s4FobgRyGOWMnpRyQAW3ovvWwoPTvk/Ia6lB2pQKUpQKUpQKUpQKUrhjrv2oBNQJrtpp3tLDpadNebIeUh3zz8t9v8dcb8WuJcoxjsZDHaA6kuh3k+0f/Nv8NnkWNtbxW0QigQIg3wPk8kn5J+aDugIXTHZ+fmu1KUClKUClDXUtre+1B2pXG65oFKUoFKUoKPxW3nY0Y0dfmZKT6VSux0ggl2JHYBFb+eh71V5FRmM3a4u/yJa2dfNMdm6qpkjPqjkOy2iGVgNj+zPzXv47sIpbfHZGZm6bC8id0LARmN2CSF+PwhGY/wAqjZ1MRaeIsZlJvp1+jTbeSxDIj7USuFGgg5Hq49RPHTyGx/drH/pA8S3+FtEjw6I100kSvI6FxEHbpG1Gu+m5Px77rXRyJInVGysvbanYr5t+lXGZGyV/EmMuQlukaJkIupkYorqyuCpBJXnQ9tkjndBZ5rKZWxyEgtMpN6LQOUurZPJ6iTp9hVJHGtdQ17/e38F+JD4jxcc80P092qI00XOtOvUrKTrann+YI7g1m8hZZO6xEFzmIo2DuOgiZnlMcqt1IQNAFdR/h3vTEDfJ9f0XMs8l00EEcEFqrW2ogOgkSMBorteykkAnXUPyAfQaUpQKVwSANmqy38QYy5sjeW90JIgQugpDkk6ACkb2TwBrmgsJ54reFpZpFRFHLMdAVWeVcZbf1SPBYhvTATp5x/f91X+73I79ytc2lrc3dwt7k1CdLbt7XYIh/vMezP8A0Xehvkm1UaoOERUUKqgADQAHYV2rjq51Tf2oOaV16vgGueoUHNK42KboKHxn4hPhzCyXkds1zcEMIogwVdhWYsx9lAU7P5AckV8IustnM5NDd32Qkliu5V6pTcvHAiK5J1GnpCdIbfUSdRufbY+l/pinNqmNuZGWOFS6xzvEZFimJQqSAPgNrfHyD2OEw+Kt8ra4zIy2UscltMUh8tmWPRZikhPUNA+jbEdTEKTsEkB9K8L5yysszBgFyUD3bswmt+uRyzmNZVeMu7FU6era7IB7Ea53lfNf0ceHGfP5DxNkbWOO6P8Aq0LJsBgOGcDQAGgiDX8JOzuvpVApSlApSlBDzNhHlcTeY+bXl3MLRNsb11DXasdgxFJnZLOaRf1hIC+Ss7v/AMyNl6AEU8FV8tda4IYngkit7Ua9sLW+QJd20UwHI60B6T8g9wfuKCiu8TbX1sX8NXMePuFnCyT2YVeAdMGXWm47bHwQR3qFkcLf5C3dLa4llWC5RZbK8nYpOirsKX5IPUUYkD26fmrBvCyW9zcXWJvZrOW4jCSqVDpIR+F27MXH8XV+e+K98Ld+ZFkHZS15HP8A6xaJrqikCL6Qd8hgAwPwwoIeVwuazcS291kbSxtlYNq1g82Q69uqT0//ABNSkscrYWCWmNfHqiEBHSDy+hd8joBKkke+x+VXUM0c0YkjbqU9jVLc5WPCXsgzEzx213cqttO/MaEqB0Mf3OQdb4PV33QdsXLeXbzxS5GZLi3YLLE1qqFdjYIPIYEdiDrgjuCBOe1uz+HJTL/7Uf8A0qNNiB9ZHe464a2nH9oB6knXnSuDzoFiR0kaJ/lXRc9EDLbTQTJfxaBtlUv1MQSOll2NHR760OSBQeWZuZ8VZiZ8nIXZ+lA0KHq42ewHAAJJ+3vWR8K2OfyOfyF/c3kFr5colgRbcPHpi6kdx3AXkHkrv32b2+M2RxFvlMjEJmDL5NhaMFKyP+zZWdyCSOog6C9jwTV9h8cLJJ5XSJbi6cSTeUNKCFCgD7AADfvyfegjPZ+Ie8eYsfsGxx//AFrrEnikACW5w7fcQSj/AO1XtKD5l49/0lTIYZ5p0SATFUNjHKymYtGU8xeeAFf+o965x95d2945dbuV5JQfqpUljFqnZgzNsHY9uQCN87Br6ZquDQZHL/TWuQw95FmpY4pZpI7iRrjqV4zGx99qgDiPkAd9e9XLWM7W7tj8rchmQ9DMyyL1ex5B/pUuDG2VvNLNBZ20csv9o8cSqz/mQOainw9it9UVlHbtsnqttwkk879BHO6CHjbTJXtp1XmSv7a4VikiJ5RGx7jadjUDxBrDzRz3dzfy2jqfNkN1IjBhs+joYAHQ2R0gEA87HNu3hrGs5kYXRmPHnfWS+YPybq2Kp894btrXDXAF9l5EZ0/Yy5GWTrYsAFBck871rejugzV/hJvHUUV/isrdy4iGTyGs5pzIk7o/Lg9WmHOtnn07Hwbi08GXVtcQ3mNSzsLgW4jUl5JhDpQo9JOjoAdtfhHNbqKJIV6Yo1RSS2lAA2Tsmu5IHc0GVwSZTw/ZJjZoZsnb2ihBcKx87R556tCQDZG1O+AOmtBjshbZGEy2kvWoOmBBVkPwynRU/Y81TpdNe5CS5tb5US4hEdkjS+l0Vx5s6r7661AP5ezCo2QxGVscombxdyLmbpEd5aNGq/VRA8BW2NOoLFdk7JIJG+A1lKiY3IW+RtVuLZm6TwyOpV0b3VlPII+DUugUpSgUpSgHtWL8YYt7e/8A19HN0QiIR3RB6WjCnaur69IG23vYHBOhs1tKiZSz+uxl3ZiRovqIHi8xO6dSkbH5boKHE4e5inN7ZXcsfmLp45wdHtolRwePf/DXarVra4v7K4s8tb2bRyJ0np26Pve9qfbt71k8flLjDXU2GxWKnZ7dvJ8lrkfTqxVWVhsF1T1DhQQNEAcVqPM8Q/sgbXFN1LuXVzIOg/C/s/UO/J1+VBW2IyGMyE+OxqxSWsMUbx29w7L1Esevyn50qjp9OtAnWwK7QQZMvcva2clrLdv+2diiLGo3yumcl+fxaO9DtoVJx3mT+Ibs39xE91aRqsMMJ0scUgBJPuxLIeTrgDQHJN8NEAigz2A8MDFyGWe+muWLmVYOkJBA5GiY17jY92ZjyT3Y70Q4pSgUpSgUpSgUpSgVn/FQk+rwEisRBHlE8/1aGjFKq7+f2jRgD5IrQVSeL7eSbBzSRStG1qyXYC/v+Uwk6D9j06OqC6J1VHkfqMnevin6Y7U6kmeN9s8PHoYEenrbqU636VPIJ4r8J4gyuex9vkrKyEdvNHvo2shRh3B2yf8AT71Lsrm7tDNPfY29kvJlXzZI408v0jQCgSMQO51s8k0EXxBiYfEWXtsVPJGllYIl1KsIKygklUXqB9KMqyAjXI2NipZaXwyim5uJJ8Ko0Zp2Ly2nx1N+9H2HUeV7sSNlffwpJJeYi3ylzH0XOQiS4lQNsJtRpB9gP67PvVywBGiOKDN5G8uLHMRZCyx93dWMsfTdvbqrhhraSKOrZ6eQdKSQw1vp1V9Z3cF7bRXNpKk0Eqh45EOwwPYiqaQL4bmaSK36cPMxeXyV/wDCyE7L9IH4GPfX4W51okrHx969reRXiRouHyhMgZDvyJTrpZj20+zvXZtd+omg1FK4BpQc0pSgV1kOlJrtVR4kvbm2xkkeOSGS/mVkt45n6VLa2ST8Ac//ANoKPF3F14nuriR7N7GySc9Mpj6ZmKqmt9QKMCdkFeoaUc1pExq6P1F1d3BPvJL0/wBECj+lZzw80PhXB2sN7P8AVk9EbywDqYHp4JQE8E710jsR371Ol8eeFIdiXP2CMO6NKAwP3HcUEy9xy2bW93jbVA8DnzI4wA0sZGmH3O+k8n93vU+wvbe/s4rq1ctDKoZSQVP5EHkH5B5FeFnlIcgVNopePW2ZiFKjnXp7869wK6T490la5x0iwXDncisNxzHX7yj3/vDngdwNUFnSoePvluw6OhhuIuJYWPKH2P3B9j7/AJ7AmUClKUClKUClK6uwRGZiFAGySdAUHasf4gy9vlpI8fZKb2yWfpyAjUFZR6h5Kk+kksvqHOgCDoHde5mvfFevoppbLB75uYyVmvR/6Z7pGf4+7d10NMbpMRYJjExsdsiWcaBI4k2oQDt0kcg/cHdBW4TB4iLGRJg5Lm2siXKRwXMiqhLEsOkn0kMW2uho7GuK7XHheO6Vo7rK5eWFjvy/rCg18bQBv612vZpMHbiQ5GF4zJ6Y75wGbY4RHA2TwdbDE71UnGZy2v5fp2Sa1vQnW1rcxlJOnj1AH8Q5AJG9E6OjxQRsa8mGlt8Rcr1WuhHZXCJoAAcRuB2IA4PY69j3vAd1QeL7GW8xMk9tc3NvNbK0q+RF5vXrR15Z/EQVVhrTbXQI2dzPDuXgzOPFxBLFIVYpJ5T9QDD4+xBB0eRvR0d0EvIWcd/ZXFpMziOeNo3MbFWAI0dEdj96x6eC7Tw/h7qxt728kxN2fLu7aZ+v0O2mZW7qfUdn4+DzW5rpNGk0LxSqHjdSrK3Yg9waCix/1VlcwWVq093aBekm5kVnjVeAwfe2B+Ds9+falemI8Px4vIz3kd3PJ5qeWUk1oL1dSj8wS/Pc9XO9ClBeUpSgHtWS8QEXT3Vx5iILdxbRMTrXAZyDz79IPH7mq1cjBI2c9lBNYDL5S4xnhG3t7cpLn72J5YraGLz5RLIevYHYKpfRkYdI0ODsCghLZ389zZ2iztPe3kZkTcKhLSPf9s5IJb+6nAJY7Gu24tfDuKtl2LC3klY9ck0kas8j+7Mdcn/vsKoP0WYqW2wL5PIySS5bIyM928pJdOlioj2fZef5k1taDNZXw+9tE114dhs47uMhkt7hP2LaPIGuUOt8jjfJBrzw3iqa4LwZbFzWdzEQJFgbz1U/BAHWDx7rrngt3rUEVW5fCWeU6ZJfMhuYxqK7t3Mc0Q2CQGHOjobB2D7g0HncpDkQLrFXUSXsI0ko5Gv4HHfpPx3Hcc1Lxd6t9aiQoYplYpNCx20Tjup/5H3BB7Gs9gMvfW013Z5zVw0Fx9PDkFQKbgAKfUo4UgMex56WOgKssfPFLmfOiV0N7ZJN0tx+FtBiPkhlH5AfFBd0pSgUpSgVnco362y0uIuUC4uCJHumaQATs5IWIje+nglh+9sDkEg6Ks/cwwxeJpY7t0NvlbVYliYa65I+skb3ySjb0PZCaCVdZeCGT6e2NvNMAQIzcIgBHsdnY/kD2qtxc2e8Q2q3TywYmzkJ8sWrC4lkUNw4kYdIVgCeFOwwIIqF4ixcst/hbW8uruS0a68tGW4ZQ46GJSZV/HsKdNsc9/72zRQqhVAAA0APaggWOGsrKbz0iMlyRo3E7mSQj/ebZA4HA4r0yeOgyMSpKGV0PVFLGel4m/iU+x/oex2Km0oKCzylxYX0eKzhXzZTq0vQOlLrjfSR2SQfw9mA2vuF8rzGfqW7uM1ho9eZ68hZRrsXIH76gdpRz2/F2POitzk8da5SzltL6MSQyAbGyCpHIYEchgdEEcgjYqixeSvsbdXOJzHmXMsUJms7rahrxB+IaGgHX07H97fag0Fjd299Zw3dpKssEyB45FPDA87qRWex81rjmW4tHjOFv/8AWI5UPoikf1b+Aj73v2Yn5Gr8Nug7UpSg8rZ/MgjfpkXqUHUg0w49/vXoTXNcEc0EAZnGOwjXIWrMzdAXzVO23rWvzrOeEMZYXOBexu7WE3NtPJHMjLvp1I/QNe6BeFU8ADQ7Vb5LLNj7oxSQwrGOztJotv2AAJ3v7aqn8KZCK/8AEGVtiHimtJTJGyniaKX1FT/uuSfn1D5IoLzw5ELS2ubJpXlmguX8yRgAXLHrB0AANhh2Gu9XFZx5bE+IMla3xjYSw2w8mRdhyDIe3/farCLG4mTqVLC02vDjyFBH9KCzpVf+psYRo4+2IHbcQ4oMLjV3qxtz9jGDQUFzZrN46uhdrK9vNYQRwqrekMWmMhI3rZVVUtremA96uDFvxTFKdALYOo/nIpP+Qqhs7oRfpCzKzSFbaytLdI411ombQHHsQY+Of3zV+5t7jPyweZuWGzUvGpIIV3OjsfeM/wCFBbUqhuYLG1dhLiJ5FLaEvpfq9/dt/PcVFS6w400uFeHffz7UBh/mD29j70GoJ13rzeaKP+0lRf8AeYCqdUwZV3msbKFU1/bRRqRvtsdx/OpMCYcgtDFZDpUsSsajQHc7oPeTJ2Ef4761X85lH/OqDxfcWs+LhytnILk4y6SV2tmDMiH0uRrfIVy2vfp171oem08wQ9MHXrqEfSN6+dVHzSf7FvvI0GEDshUcdQBI/wAqCFl55JcDPcMr+daFLj9gdCToIf0k91YD/Akd6uvqIAOZox/xiqezgM2KyWKGwsJkt4m4/AyBk19gH6f+GvPGW+BvraCM2OP+pa3SR4DboHXY91I3QaBWDDakEfIrmqz9T4bpBGNsdE64gQbPbXauVweLRw0djEhH8I6f8qCfJJHGNyOqD5Y6qsykMGTWJbS6t1vraTzrdzp+htEHY3vRVip1rhjXqmFxUbErjbMN335C7/x1UxIo00IkRABoBVA1QUXhy6jMUmHucbJZTwAh7dz5sTKSeUf3Q862Adca4IHOKEuBujjLydpbGVmaxnlPMY1swsffQ2VP8I0eV2ZedgmSNMjYoz3lmCyxrrcyH8UfPyBxzwwX23Xe8ht87humGYiO5jWSGdACUP4kcbBGwdHke1B7xZOwnlEMF7bySnsiSBif5CleOBvRk8VbXhVFlZdSov7kikq6/mGDD+VKCypSlBW5iza4RZIi6yIfxRtpun4/L/sVncPbTzeKDK8cgW2hXUjsQw6uo9tnaMBrZO9oOO9bM9jVXNho/rY761nngukDL1GRnUqxBZSrHWtgHjRGuONghDu7Bf8ASfzUuGikurUaA3pvKbneiPaQa59jUqayvxOssF2g1yyeodZ++ydD8q9bfHSLkPrbq6e4kEflxoUVUiBO2K6G+dLvZPbjXNWVBSzXmatp0/2bHdW/PmPFMFYD26Qdb/p296kwZizmnS3ZmhmffTHOhQtr2G+/8qsajXtjbX0RjuoEkU9tjkfcHuD9xzQZSzsp5/HmavJDEuNhEDu5PLSrHwpPbShuo9+SvxVtiLuHIZzIXVvIxjEEMaq6lSwBdusA89B6tBvcqfiq2+8PZ61EkHh+/sXtZ2VnTKxNM0TDpHUrA+o6G/XskgbNcxYHLw3UM0xt7u7ji0coty0NwzHuvR0Mnl9j071sb6djdBrumvN7aB3LvEhYr0klRsj4PyKi4ePIxWvTlZopp+ttNGNenfpBOhs67kAD7VPoK39Q4nr6/wBXW3UAQD5Y9I3vj45A7fFRsx4Xx+WtpIJ2njEmtvG46uN60WB1rZ18Vd0oMPdeAo4E1jbjrhHItbxVZN/ZwvUp7c8mosePwV11TfqG4yF5aT9BhihCojjasessI21sg+okEEdxqvoVRpsfZTsWns7eRidkvEpJP8xQZfFZxMdHJFc28vQCOh5Xt42Rf4GJl0en217aHcEmR4fisfEGKvEuYYbi1+slETCTzNqT1cOPhiw4PBXQ7VoUsbRCClrApXsRGBqvfQ1rVBVjw/YRzy3FujwzTKFkdG31gDQ6g2weAO4rj9TOuhDk7yIA9k8sDXxrp1/SralBQPiszGoW18QSkD3uLeN2+3IA/wAv8K8pV8X2ysY5cPfaB6A0clux7aBO2Hzzx+VaSlBmTm83axvJlcGscanYktpWn9HHdUQt1cngAjj8VUlpf2OV8SOmLTKWt7Gkvm28zyJGAGXThC3Smz8gE9XYjZr6BofFV2Rwtjkp4p7uFmmiUokiSNGwUkErtSCQSo47cUEXw2lwlxlPPk6wZ0JBVQVkMalh6Tr+H+e6Vb21vFbRCKCNY4x2VRoUoPWlKUClKUClKUClKUClKUClKUClKUClKUClKUClKUClKUClKUClKUH/2Q=="/>
          <p:cNvSpPr>
            <a:spLocks noChangeAspect="1" noChangeArrowheads="1"/>
          </p:cNvSpPr>
          <p:nvPr/>
        </p:nvSpPr>
        <p:spPr bwMode="auto">
          <a:xfrm>
            <a:off x="215900" y="-731838"/>
            <a:ext cx="2647950" cy="17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1" name="AutoShape 14" descr="data:image/jpeg;base64,/9j/4AAQSkZJRgABAQAAAQABAAD/2wBDAAkGBwgHBgkIBwgKCgkLDRYPDQwMDRsUFRAWIB0iIiAdHx8kKDQsJCYxJx8fLT0tMTU3Ojo6Iys/RD84QzQ5Ojf/2wBDAQoKCg0MDRoPDxo3JR8lNzc3Nzc3Nzc3Nzc3Nzc3Nzc3Nzc3Nzc3Nzc3Nzc3Nzc3Nzc3Nzc3Nzc3Nzc3Nzc3Nzf/wAARCACCAMgDASIAAhEBAxEB/8QAGwABAAMAAwEAAAAAAAAAAAAAAAQFBgECAwf/xABBEAACAQQBAgUCAgcECAcBAAABAgMABAURIRIxBhMiQVEUYTJxBxUjQlKBoTNikbEWJCVygsHR8DRDY4OiwtPx/8QAFAEBAAAAAAAAAAAAAAAAAAAAAP/EABQRAQAAAAAAAAAAAAAAAAAAAAD/2gAMAwEAAhEDEQA/APuNcbrpcTR28Ek8zBI41Lux7AAbJrK3Xip4MnY2s4FobgRyGOWMnpRyQAW3ovvWwoPTvk/Ia6lB2pQKUpQKUpQKUpQKUrhjrv2oBNQJrtpp3tLDpadNebIeUh3zz8t9v8dcb8WuJcoxjsZDHaA6kuh3k+0f/Nv8NnkWNtbxW0QigQIg3wPk8kn5J+aDugIXTHZ+fmu1KUClKUClDXUtre+1B2pXG65oFKUoFKUoKPxW3nY0Y0dfmZKT6VSux0ggl2JHYBFb+eh71V5FRmM3a4u/yJa2dfNMdm6qpkjPqjkOy2iGVgNj+zPzXv47sIpbfHZGZm6bC8id0LARmN2CSF+PwhGY/wAqjZ1MRaeIsZlJvp1+jTbeSxDIj7USuFGgg5Hq49RPHTyGx/drH/pA8S3+FtEjw6I100kSvI6FxEHbpG1Gu+m5Px77rXRyJInVGysvbanYr5t+lXGZGyV/EmMuQlukaJkIupkYorqyuCpBJXnQ9tkjndBZ5rKZWxyEgtMpN6LQOUurZPJ6iTp9hVJHGtdQ17/e38F+JD4jxcc80P092qI00XOtOvUrKTrann+YI7g1m8hZZO6xEFzmIo2DuOgiZnlMcqt1IQNAFdR/h3vTEDfJ9f0XMs8l00EEcEFqrW2ogOgkSMBorteykkAnXUPyAfQaUpQKVwSANmqy38QYy5sjeW90JIgQugpDkk6ACkb2TwBrmgsJ54reFpZpFRFHLMdAVWeVcZbf1SPBYhvTATp5x/f91X+73I79ytc2lrc3dwt7k1CdLbt7XYIh/vMezP8A0Xehvkm1UaoOERUUKqgADQAHYV2rjq51Tf2oOaV16vgGueoUHNK42KboKHxn4hPhzCyXkds1zcEMIogwVdhWYsx9lAU7P5AckV8IustnM5NDd32Qkliu5V6pTcvHAiK5J1GnpCdIbfUSdRufbY+l/pinNqmNuZGWOFS6xzvEZFimJQqSAPgNrfHyD2OEw+Kt8ra4zIy2UscltMUh8tmWPRZikhPUNA+jbEdTEKTsEkB9K8L5yysszBgFyUD3bswmt+uRyzmNZVeMu7FU6era7IB7Ea53lfNf0ceHGfP5DxNkbWOO6P8Aq0LJsBgOGcDQAGgiDX8JOzuvpVApSlApSlBDzNhHlcTeY+bXl3MLRNsb11DXasdgxFJnZLOaRf1hIC+Ss7v/AMyNl6AEU8FV8tda4IYngkit7Ua9sLW+QJd20UwHI60B6T8g9wfuKCiu8TbX1sX8NXMePuFnCyT2YVeAdMGXWm47bHwQR3qFkcLf5C3dLa4llWC5RZbK8nYpOirsKX5IPUUYkD26fmrBvCyW9zcXWJvZrOW4jCSqVDpIR+F27MXH8XV+e+K98Ld+ZFkHZS15HP8A6xaJrqikCL6Qd8hgAwPwwoIeVwuazcS291kbSxtlYNq1g82Q69uqT0//ABNSkscrYWCWmNfHqiEBHSDy+hd8joBKkke+x+VXUM0c0YkjbqU9jVLc5WPCXsgzEzx213cqttO/MaEqB0Mf3OQdb4PV33QdsXLeXbzxS5GZLi3YLLE1qqFdjYIPIYEdiDrgjuCBOe1uz+HJTL/7Uf8A0qNNiB9ZHe464a2nH9oB6knXnSuDzoFiR0kaJ/lXRc9EDLbTQTJfxaBtlUv1MQSOll2NHR760OSBQeWZuZ8VZiZ8nIXZ+lA0KHq42ewHAAJJ+3vWR8K2OfyOfyF/c3kFr5colgRbcPHpi6kdx3AXkHkrv32b2+M2RxFvlMjEJmDL5NhaMFKyP+zZWdyCSOog6C9jwTV9h8cLJJ5XSJbi6cSTeUNKCFCgD7AADfvyfegjPZ+Ie8eYsfsGxx//AFrrEnikACW5w7fcQSj/AO1XtKD5l49/0lTIYZ5p0SATFUNjHKymYtGU8xeeAFf+o965x95d2945dbuV5JQfqpUljFqnZgzNsHY9uQCN87Br6ZquDQZHL/TWuQw95FmpY4pZpI7iRrjqV4zGx99qgDiPkAd9e9XLWM7W7tj8rchmQ9DMyyL1ex5B/pUuDG2VvNLNBZ20csv9o8cSqz/mQOainw9it9UVlHbtsnqttwkk879BHO6CHjbTJXtp1XmSv7a4VikiJ5RGx7jadjUDxBrDzRz3dzfy2jqfNkN1IjBhs+joYAHQ2R0gEA87HNu3hrGs5kYXRmPHnfWS+YPybq2Kp894btrXDXAF9l5EZ0/Yy5GWTrYsAFBck871rejugzV/hJvHUUV/isrdy4iGTyGs5pzIk7o/Lg9WmHOtnn07Hwbi08GXVtcQ3mNSzsLgW4jUl5JhDpQo9JOjoAdtfhHNbqKJIV6Yo1RSS2lAA2Tsmu5IHc0GVwSZTw/ZJjZoZsnb2ihBcKx87R556tCQDZG1O+AOmtBjshbZGEy2kvWoOmBBVkPwynRU/Y81TpdNe5CS5tb5US4hEdkjS+l0Vx5s6r7661AP5ezCo2QxGVscombxdyLmbpEd5aNGq/VRA8BW2NOoLFdk7JIJG+A1lKiY3IW+RtVuLZm6TwyOpV0b3VlPII+DUugUpSgUpSgHtWL8YYt7e/8A19HN0QiIR3RB6WjCnaur69IG23vYHBOhs1tKiZSz+uxl3ZiRovqIHi8xO6dSkbH5boKHE4e5inN7ZXcsfmLp45wdHtolRwePf/DXarVra4v7K4s8tb2bRyJ0np26Pve9qfbt71k8flLjDXU2GxWKnZ7dvJ8lrkfTqxVWVhsF1T1DhQQNEAcVqPM8Q/sgbXFN1LuXVzIOg/C/s/UO/J1+VBW2IyGMyE+OxqxSWsMUbx29w7L1Esevyn50qjp9OtAnWwK7QQZMvcva2clrLdv+2diiLGo3yumcl+fxaO9DtoVJx3mT+Ibs39xE91aRqsMMJ0scUgBJPuxLIeTrgDQHJN8NEAigz2A8MDFyGWe+muWLmVYOkJBA5GiY17jY92ZjyT3Y70Q4pSgUpSgUpSgUpSgVn/FQk+rwEisRBHlE8/1aGjFKq7+f2jRgD5IrQVSeL7eSbBzSRStG1qyXYC/v+Uwk6D9j06OqC6J1VHkfqMnevin6Y7U6kmeN9s8PHoYEenrbqU636VPIJ4r8J4gyuex9vkrKyEdvNHvo2shRh3B2yf8AT71Lsrm7tDNPfY29kvJlXzZI408v0jQCgSMQO51s8k0EXxBiYfEWXtsVPJGllYIl1KsIKygklUXqB9KMqyAjXI2NipZaXwyim5uJJ8Ko0Zp2Ly2nx1N+9H2HUeV7sSNlffwpJJeYi3ylzH0XOQiS4lQNsJtRpB9gP67PvVywBGiOKDN5G8uLHMRZCyx93dWMsfTdvbqrhhraSKOrZ6eQdKSQw1vp1V9Z3cF7bRXNpKk0Eqh45EOwwPYiqaQL4bmaSK36cPMxeXyV/wDCyE7L9IH4GPfX4W51okrHx969reRXiRouHyhMgZDvyJTrpZj20+zvXZtd+omg1FK4BpQc0pSgV1kOlJrtVR4kvbm2xkkeOSGS/mVkt45n6VLa2ST8Ac//ANoKPF3F14nuriR7N7GySc9Mpj6ZmKqmt9QKMCdkFeoaUc1pExq6P1F1d3BPvJL0/wBECj+lZzw80PhXB2sN7P8AVk9EbywDqYHp4JQE8E710jsR371Ol8eeFIdiXP2CMO6NKAwP3HcUEy9xy2bW93jbVA8DnzI4wA0sZGmH3O+k8n93vU+wvbe/s4rq1ctDKoZSQVP5EHkH5B5FeFnlIcgVNopePW2ZiFKjnXp7869wK6T490la5x0iwXDncisNxzHX7yj3/vDngdwNUFnSoePvluw6OhhuIuJYWPKH2P3B9j7/AJ7AmUClKUClKUClK6uwRGZiFAGySdAUHasf4gy9vlpI8fZKb2yWfpyAjUFZR6h5Kk+kksvqHOgCDoHde5mvfFevoppbLB75uYyVmvR/6Z7pGf4+7d10NMbpMRYJjExsdsiWcaBI4k2oQDt0kcg/cHdBW4TB4iLGRJg5Lm2siXKRwXMiqhLEsOkn0kMW2uho7GuK7XHheO6Vo7rK5eWFjvy/rCg18bQBv612vZpMHbiQ5GF4zJ6Y75wGbY4RHA2TwdbDE71UnGZy2v5fp2Sa1vQnW1rcxlJOnj1AH8Q5AJG9E6OjxQRsa8mGlt8Rcr1WuhHZXCJoAAcRuB2IA4PY69j3vAd1QeL7GW8xMk9tc3NvNbK0q+RF5vXrR15Z/EQVVhrTbXQI2dzPDuXgzOPFxBLFIVYpJ5T9QDD4+xBB0eRvR0d0EvIWcd/ZXFpMziOeNo3MbFWAI0dEdj96x6eC7Tw/h7qxt728kxN2fLu7aZ+v0O2mZW7qfUdn4+DzW5rpNGk0LxSqHjdSrK3Yg9waCix/1VlcwWVq093aBekm5kVnjVeAwfe2B+Ds9+falemI8Px4vIz3kd3PJ5qeWUk1oL1dSj8wS/Pc9XO9ClBeUpSgHtWS8QEXT3Vx5iILdxbRMTrXAZyDz79IPH7mq1cjBI2c9lBNYDL5S4xnhG3t7cpLn72J5YraGLz5RLIevYHYKpfRkYdI0ODsCghLZ389zZ2iztPe3kZkTcKhLSPf9s5IJb+6nAJY7Gu24tfDuKtl2LC3klY9ck0kas8j+7Mdcn/vsKoP0WYqW2wL5PIySS5bIyM928pJdOlioj2fZef5k1taDNZXw+9tE114dhs47uMhkt7hP2LaPIGuUOt8jjfJBrzw3iqa4LwZbFzWdzEQJFgbz1U/BAHWDx7rrngt3rUEVW5fCWeU6ZJfMhuYxqK7t3Mc0Q2CQGHOjobB2D7g0HncpDkQLrFXUSXsI0ko5Gv4HHfpPx3Hcc1Lxd6t9aiQoYplYpNCx20Tjup/5H3BB7Gs9gMvfW013Z5zVw0Fx9PDkFQKbgAKfUo4UgMex56WOgKssfPFLmfOiV0N7ZJN0tx+FtBiPkhlH5AfFBd0pSgUpSgVnco362y0uIuUC4uCJHumaQATs5IWIje+nglh+9sDkEg6Ks/cwwxeJpY7t0NvlbVYliYa65I+skb3ySjb0PZCaCVdZeCGT6e2NvNMAQIzcIgBHsdnY/kD2qtxc2e8Q2q3TywYmzkJ8sWrC4lkUNw4kYdIVgCeFOwwIIqF4ixcst/hbW8uruS0a68tGW4ZQ46GJSZV/HsKdNsc9/72zRQqhVAAA0APaggWOGsrKbz0iMlyRo3E7mSQj/ebZA4HA4r0yeOgyMSpKGV0PVFLGel4m/iU+x/oex2Km0oKCzylxYX0eKzhXzZTq0vQOlLrjfSR2SQfw9mA2vuF8rzGfqW7uM1ho9eZ68hZRrsXIH76gdpRz2/F2POitzk8da5SzltL6MSQyAbGyCpHIYEchgdEEcgjYqixeSvsbdXOJzHmXMsUJms7rahrxB+IaGgHX07H97fag0Fjd299Zw3dpKssEyB45FPDA87qRWex81rjmW4tHjOFv/8AWI5UPoikf1b+Aj73v2Yn5Gr8Nug7UpSg8rZ/MgjfpkXqUHUg0w49/vXoTXNcEc0EAZnGOwjXIWrMzdAXzVO23rWvzrOeEMZYXOBexu7WE3NtPJHMjLvp1I/QNe6BeFU8ADQ7Vb5LLNj7oxSQwrGOztJotv2AAJ3v7aqn8KZCK/8AEGVtiHimtJTJGyniaKX1FT/uuSfn1D5IoLzw5ELS2ubJpXlmguX8yRgAXLHrB0AANhh2Gu9XFZx5bE+IMla3xjYSw2w8mRdhyDIe3/farCLG4mTqVLC02vDjyFBH9KCzpVf+psYRo4+2IHbcQ4oMLjV3qxtz9jGDQUFzZrN46uhdrK9vNYQRwqrekMWmMhI3rZVVUtremA96uDFvxTFKdALYOo/nIpP+Qqhs7oRfpCzKzSFbaytLdI411ombQHHsQY+Of3zV+5t7jPyweZuWGzUvGpIIV3OjsfeM/wCFBbUqhuYLG1dhLiJ5FLaEvpfq9/dt/PcVFS6w400uFeHffz7UBh/mD29j70GoJ13rzeaKP+0lRf8AeYCqdUwZV3msbKFU1/bRRqRvtsdx/OpMCYcgtDFZDpUsSsajQHc7oPeTJ2Ef4761X85lH/OqDxfcWs+LhytnILk4y6SV2tmDMiH0uRrfIVy2vfp171oem08wQ9MHXrqEfSN6+dVHzSf7FvvI0GEDshUcdQBI/wAqCFl55JcDPcMr+daFLj9gdCToIf0k91YD/Akd6uvqIAOZox/xiqezgM2KyWKGwsJkt4m4/AyBk19gH6f+GvPGW+BvraCM2OP+pa3SR4DboHXY91I3QaBWDDakEfIrmqz9T4bpBGNsdE64gQbPbXauVweLRw0djEhH8I6f8qCfJJHGNyOqD5Y6qsykMGTWJbS6t1vraTzrdzp+htEHY3vRVip1rhjXqmFxUbErjbMN335C7/x1UxIo00IkRABoBVA1QUXhy6jMUmHucbJZTwAh7dz5sTKSeUf3Q862Adca4IHOKEuBujjLydpbGVmaxnlPMY1swsffQ2VP8I0eV2ZedgmSNMjYoz3lmCyxrrcyH8UfPyBxzwwX23Xe8ht87humGYiO5jWSGdACUP4kcbBGwdHke1B7xZOwnlEMF7bySnsiSBif5CleOBvRk8VbXhVFlZdSov7kikq6/mGDD+VKCypSlBW5iza4RZIi6yIfxRtpun4/L/sVncPbTzeKDK8cgW2hXUjsQw6uo9tnaMBrZO9oOO9bM9jVXNho/rY761nngukDL1GRnUqxBZSrHWtgHjRGuONghDu7Bf8ASfzUuGikurUaA3pvKbneiPaQa59jUqayvxOssF2g1yyeodZ++ydD8q9bfHSLkPrbq6e4kEflxoUVUiBO2K6G+dLvZPbjXNWVBSzXmatp0/2bHdW/PmPFMFYD26Qdb/p296kwZizmnS3ZmhmffTHOhQtr2G+/8qsajXtjbX0RjuoEkU9tjkfcHuD9xzQZSzsp5/HmavJDEuNhEDu5PLSrHwpPbShuo9+SvxVtiLuHIZzIXVvIxjEEMaq6lSwBdusA89B6tBvcqfiq2+8PZ61EkHh+/sXtZ2VnTKxNM0TDpHUrA+o6G/XskgbNcxYHLw3UM0xt7u7ji0coty0NwzHuvR0Mnl9j071sb6djdBrumvN7aB3LvEhYr0klRsj4PyKi4ePIxWvTlZopp+ttNGNenfpBOhs67kAD7VPoK39Q4nr6/wBXW3UAQD5Y9I3vj45A7fFRsx4Xx+WtpIJ2njEmtvG46uN60WB1rZ18Vd0oMPdeAo4E1jbjrhHItbxVZN/ZwvUp7c8mosePwV11TfqG4yF5aT9BhihCojjasessI21sg+okEEdxqvoVRpsfZTsWns7eRidkvEpJP8xQZfFZxMdHJFc28vQCOh5Xt42Rf4GJl0en217aHcEmR4fisfEGKvEuYYbi1+slETCTzNqT1cOPhiw4PBXQ7VoUsbRCClrApXsRGBqvfQ1rVBVjw/YRzy3FujwzTKFkdG31gDQ6g2weAO4rj9TOuhDk7yIA9k8sDXxrp1/SralBQPiszGoW18QSkD3uLeN2+3IA/wAv8K8pV8X2ysY5cPfaB6A0clux7aBO2Hzzx+VaSlBmTm83axvJlcGscanYktpWn9HHdUQt1cngAjj8VUlpf2OV8SOmLTKWt7Gkvm28zyJGAGXThC3Smz8gE9XYjZr6BofFV2Rwtjkp4p7uFmmiUokiSNGwUkErtSCQSo47cUEXw2lwlxlPPk6wZ0JBVQVkMalh6Tr+H+e6Vb21vFbRCKCNY4x2VRoUoPWlKUClKUClKUClKUClKUClKUClKUClKUClKUClKUClKUClKUClKUH/2Q=="/>
          <p:cNvSpPr>
            <a:spLocks noChangeAspect="1" noChangeArrowheads="1"/>
          </p:cNvSpPr>
          <p:nvPr/>
        </p:nvSpPr>
        <p:spPr bwMode="auto">
          <a:xfrm>
            <a:off x="368300" y="-579438"/>
            <a:ext cx="2647950" cy="17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AutoShape 16" descr="data:image/jpeg;base64,/9j/4AAQSkZJRgABAQAAAQABAAD/2wBDAAkGBwgHBgkIBwgKCgkLDRYPDQwMDRsUFRAWIB0iIiAdHx8kKDQsJCYxJx8fLT0tMTU3Ojo6Iys/RD84QzQ5Ojf/2wBDAQoKCg0MDRoPDxo3JR8lNzc3Nzc3Nzc3Nzc3Nzc3Nzc3Nzc3Nzc3Nzc3Nzc3Nzc3Nzc3Nzc3Nzc3Nzc3Nzc3Nzf/wAARCACCAMgDASIAAhEBAxEB/8QAGwABAAMAAwEAAAAAAAAAAAAAAAQFBgECAwf/xABBEAACAQQBAgUCAgcECAcBAAABAgMABAURIRIxBhMiQVEUYTJxBxUjQlKBoTNikbEWJCVygsHR8DRDY4OiwtPx/8QAFAEBAAAAAAAAAAAAAAAAAAAAAP/EABQRAQAAAAAAAAAAAAAAAAAAAAD/2gAMAwEAAhEDEQA/APuNcbrpcTR28Ek8zBI41Lux7AAbJrK3Xip4MnY2s4FobgRyGOWMnpRyQAW3ovvWwoPTvk/Ia6lB2pQKUpQKUpQKUpQKUrhjrv2oBNQJrtpp3tLDpadNebIeUh3zz8t9v8dcb8WuJcoxjsZDHaA6kuh3k+0f/Nv8NnkWNtbxW0QigQIg3wPk8kn5J+aDugIXTHZ+fmu1KUClKUClDXUtre+1B2pXG65oFKUoFKUoKPxW3nY0Y0dfmZKT6VSux0ggl2JHYBFb+eh71V5FRmM3a4u/yJa2dfNMdm6qpkjPqjkOy2iGVgNj+zPzXv47sIpbfHZGZm6bC8id0LARmN2CSF+PwhGY/wAqjZ1MRaeIsZlJvp1+jTbeSxDIj7USuFGgg5Hq49RPHTyGx/drH/pA8S3+FtEjw6I100kSvI6FxEHbpG1Gu+m5Px77rXRyJInVGysvbanYr5t+lXGZGyV/EmMuQlukaJkIupkYorqyuCpBJXnQ9tkjndBZ5rKZWxyEgtMpN6LQOUurZPJ6iTp9hVJHGtdQ17/e38F+JD4jxcc80P092qI00XOtOvUrKTrann+YI7g1m8hZZO6xEFzmIo2DuOgiZnlMcqt1IQNAFdR/h3vTEDfJ9f0XMs8l00EEcEFqrW2ogOgkSMBorteykkAnXUPyAfQaUpQKVwSANmqy38QYy5sjeW90JIgQugpDkk6ACkb2TwBrmgsJ54reFpZpFRFHLMdAVWeVcZbf1SPBYhvTATp5x/f91X+73I79ytc2lrc3dwt7k1CdLbt7XYIh/vMezP8A0Xehvkm1UaoOERUUKqgADQAHYV2rjq51Tf2oOaV16vgGueoUHNK42KboKHxn4hPhzCyXkds1zcEMIogwVdhWYsx9lAU7P5AckV8IustnM5NDd32Qkliu5V6pTcvHAiK5J1GnpCdIbfUSdRufbY+l/pinNqmNuZGWOFS6xzvEZFimJQqSAPgNrfHyD2OEw+Kt8ra4zIy2UscltMUh8tmWPRZikhPUNA+jbEdTEKTsEkB9K8L5yysszBgFyUD3bswmt+uRyzmNZVeMu7FU6era7IB7Ea53lfNf0ceHGfP5DxNkbWOO6P8Aq0LJsBgOGcDQAGgiDX8JOzuvpVApSlApSlBDzNhHlcTeY+bXl3MLRNsb11DXasdgxFJnZLOaRf1hIC+Ss7v/AMyNl6AEU8FV8tda4IYngkit7Ua9sLW+QJd20UwHI60B6T8g9wfuKCiu8TbX1sX8NXMePuFnCyT2YVeAdMGXWm47bHwQR3qFkcLf5C3dLa4llWC5RZbK8nYpOirsKX5IPUUYkD26fmrBvCyW9zcXWJvZrOW4jCSqVDpIR+F27MXH8XV+e+K98Ld+ZFkHZS15HP8A6xaJrqikCL6Qd8hgAwPwwoIeVwuazcS291kbSxtlYNq1g82Q69uqT0//ABNSkscrYWCWmNfHqiEBHSDy+hd8joBKkke+x+VXUM0c0YkjbqU9jVLc5WPCXsgzEzx213cqttO/MaEqB0Mf3OQdb4PV33QdsXLeXbzxS5GZLi3YLLE1qqFdjYIPIYEdiDrgjuCBOe1uz+HJTL/7Uf8A0qNNiB9ZHe464a2nH9oB6knXnSuDzoFiR0kaJ/lXRc9EDLbTQTJfxaBtlUv1MQSOll2NHR760OSBQeWZuZ8VZiZ8nIXZ+lA0KHq42ewHAAJJ+3vWR8K2OfyOfyF/c3kFr5colgRbcPHpi6kdx3AXkHkrv32b2+M2RxFvlMjEJmDL5NhaMFKyP+zZWdyCSOog6C9jwTV9h8cLJJ5XSJbi6cSTeUNKCFCgD7AADfvyfegjPZ+Ie8eYsfsGxx//AFrrEnikACW5w7fcQSj/AO1XtKD5l49/0lTIYZ5p0SATFUNjHKymYtGU8xeeAFf+o965x95d2945dbuV5JQfqpUljFqnZgzNsHY9uQCN87Br6ZquDQZHL/TWuQw95FmpY4pZpI7iRrjqV4zGx99qgDiPkAd9e9XLWM7W7tj8rchmQ9DMyyL1ex5B/pUuDG2VvNLNBZ20csv9o8cSqz/mQOainw9it9UVlHbtsnqttwkk879BHO6CHjbTJXtp1XmSv7a4VikiJ5RGx7jadjUDxBrDzRz3dzfy2jqfNkN1IjBhs+joYAHQ2R0gEA87HNu3hrGs5kYXRmPHnfWS+YPybq2Kp894btrXDXAF9l5EZ0/Yy5GWTrYsAFBck871rejugzV/hJvHUUV/isrdy4iGTyGs5pzIk7o/Lg9WmHOtnn07Hwbi08GXVtcQ3mNSzsLgW4jUl5JhDpQo9JOjoAdtfhHNbqKJIV6Yo1RSS2lAA2Tsmu5IHc0GVwSZTw/ZJjZoZsnb2ihBcKx87R556tCQDZG1O+AOmtBjshbZGEy2kvWoOmBBVkPwynRU/Y81TpdNe5CS5tb5US4hEdkjS+l0Vx5s6r7661AP5ezCo2QxGVscombxdyLmbpEd5aNGq/VRA8BW2NOoLFdk7JIJG+A1lKiY3IW+RtVuLZm6TwyOpV0b3VlPII+DUugUpSgUpSgHtWL8YYt7e/8A19HN0QiIR3RB6WjCnaur69IG23vYHBOhs1tKiZSz+uxl3ZiRovqIHi8xO6dSkbH5boKHE4e5inN7ZXcsfmLp45wdHtolRwePf/DXarVra4v7K4s8tb2bRyJ0np26Pve9qfbt71k8flLjDXU2GxWKnZ7dvJ8lrkfTqxVWVhsF1T1DhQQNEAcVqPM8Q/sgbXFN1LuXVzIOg/C/s/UO/J1+VBW2IyGMyE+OxqxSWsMUbx29w7L1Esevyn50qjp9OtAnWwK7QQZMvcva2clrLdv+2diiLGo3yumcl+fxaO9DtoVJx3mT+Ibs39xE91aRqsMMJ0scUgBJPuxLIeTrgDQHJN8NEAigz2A8MDFyGWe+muWLmVYOkJBA5GiY17jY92ZjyT3Y70Q4pSgUpSgUpSgUpSgVn/FQk+rwEisRBHlE8/1aGjFKq7+f2jRgD5IrQVSeL7eSbBzSRStG1qyXYC/v+Uwk6D9j06OqC6J1VHkfqMnevin6Y7U6kmeN9s8PHoYEenrbqU636VPIJ4r8J4gyuex9vkrKyEdvNHvo2shRh3B2yf8AT71Lsrm7tDNPfY29kvJlXzZI408v0jQCgSMQO51s8k0EXxBiYfEWXtsVPJGllYIl1KsIKygklUXqB9KMqyAjXI2NipZaXwyim5uJJ8Ko0Zp2Ly2nx1N+9H2HUeV7sSNlffwpJJeYi3ylzH0XOQiS4lQNsJtRpB9gP67PvVywBGiOKDN5G8uLHMRZCyx93dWMsfTdvbqrhhraSKOrZ6eQdKSQw1vp1V9Z3cF7bRXNpKk0Eqh45EOwwPYiqaQL4bmaSK36cPMxeXyV/wDCyE7L9IH4GPfX4W51okrHx969reRXiRouHyhMgZDvyJTrpZj20+zvXZtd+omg1FK4BpQc0pSgV1kOlJrtVR4kvbm2xkkeOSGS/mVkt45n6VLa2ST8Ac//ANoKPF3F14nuriR7N7GySc9Mpj6ZmKqmt9QKMCdkFeoaUc1pExq6P1F1d3BPvJL0/wBECj+lZzw80PhXB2sN7P8AVk9EbywDqYHp4JQE8E710jsR371Ol8eeFIdiXP2CMO6NKAwP3HcUEy9xy2bW93jbVA8DnzI4wA0sZGmH3O+k8n93vU+wvbe/s4rq1ctDKoZSQVP5EHkH5B5FeFnlIcgVNopePW2ZiFKjnXp7869wK6T490la5x0iwXDncisNxzHX7yj3/vDngdwNUFnSoePvluw6OhhuIuJYWPKH2P3B9j7/AJ7AmUClKUClKUClK6uwRGZiFAGySdAUHasf4gy9vlpI8fZKb2yWfpyAjUFZR6h5Kk+kksvqHOgCDoHde5mvfFevoppbLB75uYyVmvR/6Z7pGf4+7d10NMbpMRYJjExsdsiWcaBI4k2oQDt0kcg/cHdBW4TB4iLGRJg5Lm2siXKRwXMiqhLEsOkn0kMW2uho7GuK7XHheO6Vo7rK5eWFjvy/rCg18bQBv612vZpMHbiQ5GF4zJ6Y75wGbY4RHA2TwdbDE71UnGZy2v5fp2Sa1vQnW1rcxlJOnj1AH8Q5AJG9E6OjxQRsa8mGlt8Rcr1WuhHZXCJoAAcRuB2IA4PY69j3vAd1QeL7GW8xMk9tc3NvNbK0q+RF5vXrR15Z/EQVVhrTbXQI2dzPDuXgzOPFxBLFIVYpJ5T9QDD4+xBB0eRvR0d0EvIWcd/ZXFpMziOeNo3MbFWAI0dEdj96x6eC7Tw/h7qxt728kxN2fLu7aZ+v0O2mZW7qfUdn4+DzW5rpNGk0LxSqHjdSrK3Yg9waCix/1VlcwWVq093aBekm5kVnjVeAwfe2B+Ds9+falemI8Px4vIz3kd3PJ5qeWUk1oL1dSj8wS/Pc9XO9ClBeUpSgHtWS8QEXT3Vx5iILdxbRMTrXAZyDz79IPH7mq1cjBI2c9lBNYDL5S4xnhG3t7cpLn72J5YraGLz5RLIevYHYKpfRkYdI0ODsCghLZ389zZ2iztPe3kZkTcKhLSPf9s5IJb+6nAJY7Gu24tfDuKtl2LC3klY9ck0kas8j+7Mdcn/vsKoP0WYqW2wL5PIySS5bIyM928pJdOlioj2fZef5k1taDNZXw+9tE114dhs47uMhkt7hP2LaPIGuUOt8jjfJBrzw3iqa4LwZbFzWdzEQJFgbz1U/BAHWDx7rrngt3rUEVW5fCWeU6ZJfMhuYxqK7t3Mc0Q2CQGHOjobB2D7g0HncpDkQLrFXUSXsI0ko5Gv4HHfpPx3Hcc1Lxd6t9aiQoYplYpNCx20Tjup/5H3BB7Gs9gMvfW013Z5zVw0Fx9PDkFQKbgAKfUo4UgMex56WOgKssfPFLmfOiV0N7ZJN0tx+FtBiPkhlH5AfFBd0pSgUpSgVnco362y0uIuUC4uCJHumaQATs5IWIje+nglh+9sDkEg6Ks/cwwxeJpY7t0NvlbVYliYa65I+skb3ySjb0PZCaCVdZeCGT6e2NvNMAQIzcIgBHsdnY/kD2qtxc2e8Q2q3TywYmzkJ8sWrC4lkUNw4kYdIVgCeFOwwIIqF4ixcst/hbW8uruS0a68tGW4ZQ46GJSZV/HsKdNsc9/72zRQqhVAAA0APaggWOGsrKbz0iMlyRo3E7mSQj/ebZA4HA4r0yeOgyMSpKGV0PVFLGel4m/iU+x/oex2Km0oKCzylxYX0eKzhXzZTq0vQOlLrjfSR2SQfw9mA2vuF8rzGfqW7uM1ho9eZ68hZRrsXIH76gdpRz2/F2POitzk8da5SzltL6MSQyAbGyCpHIYEchgdEEcgjYqixeSvsbdXOJzHmXMsUJms7rahrxB+IaGgHX07H97fag0Fjd299Zw3dpKssEyB45FPDA87qRWex81rjmW4tHjOFv/8AWI5UPoikf1b+Aj73v2Yn5Gr8Nug7UpSg8rZ/MgjfpkXqUHUg0w49/vXoTXNcEc0EAZnGOwjXIWrMzdAXzVO23rWvzrOeEMZYXOBexu7WE3NtPJHMjLvp1I/QNe6BeFU8ADQ7Vb5LLNj7oxSQwrGOztJotv2AAJ3v7aqn8KZCK/8AEGVtiHimtJTJGyniaKX1FT/uuSfn1D5IoLzw5ELS2ubJpXlmguX8yRgAXLHrB0AANhh2Gu9XFZx5bE+IMla3xjYSw2w8mRdhyDIe3/farCLG4mTqVLC02vDjyFBH9KCzpVf+psYRo4+2IHbcQ4oMLjV3qxtz9jGDQUFzZrN46uhdrK9vNYQRwqrekMWmMhI3rZVVUtremA96uDFvxTFKdALYOo/nIpP+Qqhs7oRfpCzKzSFbaytLdI411ombQHHsQY+Of3zV+5t7jPyweZuWGzUvGpIIV3OjsfeM/wCFBbUqhuYLG1dhLiJ5FLaEvpfq9/dt/PcVFS6w400uFeHffz7UBh/mD29j70GoJ13rzeaKP+0lRf8AeYCqdUwZV3msbKFU1/bRRqRvtsdx/OpMCYcgtDFZDpUsSsajQHc7oPeTJ2Ef4761X85lH/OqDxfcWs+LhytnILk4y6SV2tmDMiH0uRrfIVy2vfp171oem08wQ9MHXrqEfSN6+dVHzSf7FvvI0GEDshUcdQBI/wAqCFl55JcDPcMr+daFLj9gdCToIf0k91YD/Akd6uvqIAOZox/xiqezgM2KyWKGwsJkt4m4/AyBk19gH6f+GvPGW+BvraCM2OP+pa3SR4DboHXY91I3QaBWDDakEfIrmqz9T4bpBGNsdE64gQbPbXauVweLRw0djEhH8I6f8qCfJJHGNyOqD5Y6qsykMGTWJbS6t1vraTzrdzp+htEHY3vRVip1rhjXqmFxUbErjbMN335C7/x1UxIo00IkRABoBVA1QUXhy6jMUmHucbJZTwAh7dz5sTKSeUf3Q862Adca4IHOKEuBujjLydpbGVmaxnlPMY1swsffQ2VP8I0eV2ZedgmSNMjYoz3lmCyxrrcyH8UfPyBxzwwX23Xe8ht87humGYiO5jWSGdACUP4kcbBGwdHke1B7xZOwnlEMF7bySnsiSBif5CleOBvRk8VbXhVFlZdSov7kikq6/mGDD+VKCypSlBW5iza4RZIi6yIfxRtpun4/L/sVncPbTzeKDK8cgW2hXUjsQw6uo9tnaMBrZO9oOO9bM9jVXNho/rY761nngukDL1GRnUqxBZSrHWtgHjRGuONghDu7Bf8ASfzUuGikurUaA3pvKbneiPaQa59jUqayvxOssF2g1yyeodZ++ydD8q9bfHSLkPrbq6e4kEflxoUVUiBO2K6G+dLvZPbjXNWVBSzXmatp0/2bHdW/PmPFMFYD26Qdb/p296kwZizmnS3ZmhmffTHOhQtr2G+/8qsajXtjbX0RjuoEkU9tjkfcHuD9xzQZSzsp5/HmavJDEuNhEDu5PLSrHwpPbShuo9+SvxVtiLuHIZzIXVvIxjEEMaq6lSwBdusA89B6tBvcqfiq2+8PZ61EkHh+/sXtZ2VnTKxNM0TDpHUrA+o6G/XskgbNcxYHLw3UM0xt7u7ji0coty0NwzHuvR0Mnl9j071sb6djdBrumvN7aB3LvEhYr0klRsj4PyKi4ePIxWvTlZopp+ttNGNenfpBOhs67kAD7VPoK39Q4nr6/wBXW3UAQD5Y9I3vj45A7fFRsx4Xx+WtpIJ2njEmtvG46uN60WB1rZ18Vd0oMPdeAo4E1jbjrhHItbxVZN/ZwvUp7c8mosePwV11TfqG4yF5aT9BhihCojjasessI21sg+okEEdxqvoVRpsfZTsWns7eRidkvEpJP8xQZfFZxMdHJFc28vQCOh5Xt42Rf4GJl0en217aHcEmR4fisfEGKvEuYYbi1+slETCTzNqT1cOPhiw4PBXQ7VoUsbRCClrApXsRGBqvfQ1rVBVjw/YRzy3FujwzTKFkdG31gDQ6g2weAO4rj9TOuhDk7yIA9k8sDXxrp1/SralBQPiszGoW18QSkD3uLeN2+3IA/wAv8K8pV8X2ysY5cPfaB6A0clux7aBO2Hzzx+VaSlBmTm83axvJlcGscanYktpWn9HHdUQt1cngAjj8VUlpf2OV8SOmLTKWt7Gkvm28zyJGAGXThC3Smz8gE9XYjZr6BofFV2Rwtjkp4p7uFmmiUokiSNGwUkErtSCQSo47cUEXw2lwlxlPPk6wZ0JBVQVkMalh6Tr+H+e6Vb21vFbRCKCNY4x2VRoUoPWlKUClKUClKUClKUClKUClKUClKUClKUClKUClKUClKUClKUClKUH/2Q=="/>
          <p:cNvSpPr>
            <a:spLocks noChangeAspect="1" noChangeArrowheads="1"/>
          </p:cNvSpPr>
          <p:nvPr/>
        </p:nvSpPr>
        <p:spPr bwMode="auto">
          <a:xfrm>
            <a:off x="520700" y="-427038"/>
            <a:ext cx="2647950" cy="17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2" name="Picture 18" descr="http://etc.usf.edu/clipart/6000/6021/fencing_6_l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6550" y="3782062"/>
            <a:ext cx="4113726" cy="267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AutoShape 20" descr="data:image/jpeg;base64,/9j/4AAQSkZJRgABAQAAAQABAAD/2wCEAAkGBhQSERUUEhQWFRUVFRgZFxgYGBkaGxgYGhoXGhcYGBcXHCYfHBojGRUaHy8gIygpLCwsFx8xNTAqNSYtLCkBCQoKDgwOGg8PGiwkHyQsLCopLCwpLCwsKSksLCwsLCwsLCwsLCwpKSwsLCksLCwsKSwsLCksLCwsLCwpKSwsLP/AABEIAQEAxAMBIgACEQEDEQH/xAAcAAABBAMBAAAAAAAAAAAAAAAAAwQFBgECBwj/xABBEAABAwIDBQQGBwgCAgMAAAABAAIRAyEEEjEFBkFRYRMicYEykaGx0fAHFCMzUnLBFUJTYoKSouFD8RayFyTD/8QAGQEAAwEBAQAAAAAAAAAAAAAAAAECAwQF/8QALxEAAgIABAMHBAIDAQAAAAAAAAECEQMSITFBUfATgZGhscHhIjJhcRRCIzPxBP/aAAwDAQACEQMRAD8A4ahCfYDZwqNcS7LlIGhMzm6/ypNpK2NKxihSv7Hb/E/wPxR+yG/xP8D8Usy6TCurIpClf2Qz+J/gfij9js/i/wCB+KWddJhXVkUhS7diNP8Ayf4H4rZuwATHaf4n4ozrpMKIZCmnbvAf8n+B+KVp7rgie2aPFrv0lCmn/wAYV1ZAIVi/8Tbb/wCzSvwhwPtC3q7nhrS76xSIHATPqTzLpMK6srSFZcJuZ2kZa9O+kg9OU808/wDjapE9rTPhJSzrpMK6spyFP4zdU0jD6kWn0T8U3Gw2/wAT/A/FPOukwoiEKYdsEDV8f0H4rI2A3+J/ifijMukwohkKep7sSJFQf2n4oduvGtQf2n4ozLpMK6sgUKy4Lcp9Uwx3mWED3p876MqwP3jPU5LtI9JhXVlMQrjV+jaq0Emqy3IOVPcmpJ7A1RhCEKhApjYrJY/89P3VFDqZ2Ie5U/Mz3VFE9vD1Gh06mbSVt2cjWEo1vgfn/SyBJiSFRnQiylqEtTw4A0+Rz6JVjY4+se1bsI6euErATbRMhOKdOIPw5rZtVsaSpPBUWkCW+xQMiu1EyfBJ1O9cSLcCfbCn37C8PUnFPZQAiRf5CaAqZBt3pMcdUVHPNirPX2WJmJHh+nBLYXderWdlp0ybgZssAX4nSL+xDdIZUKFRzXZg0cvR1T2jtV4PoiehPnN103Zv0d0Gw7EPLzFwyzW20L4v7FZaG7+FY0FmGpDk4tDv/aSsu2iti+zbOD4h5e4k280UaUSRqfn9V6Ao4ambNp0SAbRTb8NVirs6hV9PDUzy7jbX5mD7EfyExvCaPP4oEm5k9Z+eKdYXAknQ/wDS7LtPcXB1jmY0UnjXILGdC5nAAjUKIxe7f1d3eAvfNqD+oWqxU9jNxaKdg9iOOoACkKGx2RZpJtcmVLwlaTLIcmxUIYbAZeSXLAeB80rTbPLT59iVFMdFJRH4yh9k+eDXcuR5LgRXofH/AHVTT0HaeBXngow933e5XAwhCFsSCm9gMllT8zI8YqKEU3sCoQypH4me6oont4eo0SIpgxP6JdmWND4eHkkDVJ46LYkgTyPrSIRu0jw963aGC3rW+FxVMasJPR0fonzGUH37Mj+rnpwlJANKFJjnQ1WXZ2HYAABfpJ01t4rTD7OoCCKfDXMfeFK0K5YA1gDYnqfWUUM1qYJx1MDqY9/RGz9iOqvy0wXczwA6kqQ2bsl1Zxc9+RoN3HU8w2eKsDMaKbOzp0yGfuuPTVzieKyxMVQNYYTkI4PdqjSntZqOFojug+Ey5SzavBoaAD3gNB+UaT0UUdoPLbZQ2LugF2txHzEKMwW06UguJzvMRJk31jSfBcMsaUjrjgpFro1jeJAibi49QyiOqSDiJA+0nW2qrdWs8QzM8AkwBaeU9BxshuKIplrnODhfuOB8A4tv6lnmsvJRPYgva8Oc21hJNhz01PIIp7VYZBc0EiJc62ZukNIi45KIfjndlLoIzAQO8AYs4EmTPiIURi9pOquI+r94NIc+I6B0cBzhUnWwnHmXCtjHtktb2hvEZSWjWGwBYjgQkWYhryWFrSwixJMta702xMg8bnyVVweILKkVZaQGx3zct0NuGvPgn9Taz21BTpMLQZzESREAh2U6X5J9o1sLIqNsbgxTfDTmbq0/7C1aBw+fkp7k7RrgJcfTB0aBEFo9Si6tGLTPhp6134eJnicc4ZWOKcQfistcBI6pCkLDh4pfU34dZV0yBDaBBovM/uu9xXn1y75jX/Z1I/CfcVwNyeHu+73KexhCELYgFObvxkqT+Kn/APooNWzcXBNq9qHCQMh8++P1UYn2+HqNGwoGZEFSeAwAfYtHiHKV/wDH6YP+0+w2ADBZoaOZUk0RtHd1g4uny9tk9oYENEap3Avx9YHxWoaTaYHQR7dSgKFGUYF4aOqUp0mGC7Qer1C/JZZVo0mgu77ybNvYczHHokdv42rToMzhoFz3YAynq0awubExcui3N4YV6sfVNug5WgEsbqGiBa3GyY1dsuLnAOGUk92dBzMc7WCgu3JH7zZZIBBFjcEdDqkG4kWJEGPPxvwAC45RfE7Y1wJlu1nAiDaYjnHLlKS/brQ4ubThxtI5dSfBR1TFlwhshoNuZ0Ubi8aQbcSB89E4Yd6DlKlqWupttjWuJknhcieYHT4IZvc6nDgG5p9ITMQNTcTwVaNYB5ZLXxeWGQedysVcYQQe7bhr6/JW8GnTJzprQudHEh7TUpFr6hEuZOUgaGNBPHmobaWJrMcX53NDgHMGYkibOYQbzPBQlLaneLh3CRAy/qOKct23lpFru8ZlrhEg8J5o7NrQly4k3hNuMqECqIqDu5g4iRwzeGqlsC4MYC2tlJLSZAJlpixDiYg8Y81QG1M9pEkzJGmnS6cbJ2gKVVrjmgA5hqDwsCh4Qsx1Glij3qhuCJcBccJgcI1801rsAJDb8iL2P+j7FXtj7Z7sG9N8i9i0jjZTjnGIEZQIBbcRw8PNPBlUqZGLG1YvhmFx1AAFyT48DqnD+yGr83Qf6UW3ryMoldpyi20Mf9k9tMBrSwza5sePgvPzl3jFUCabyNMhJ9RXB3KsPd93uN7GEIQtiAV2+jX0q0ie6z3uVJV5+jD0q/5We9yie3h6jRd2t5WGul/Ws5IN7+K3BHGf+1jIZ6eUKNCTUt+fnVZZRGrtACT1gT7YWcp58AsVTLXAcQfbZA0MqmPpyXvljnC5aZjk2J5cFWdqbTdWzNBJtYTygx6kY913Nm/HkSNVFYd5D2nrfwXHCH9nud0nwF9nHvFpMgtETNrXgKSyeZ6Tw6nosMota4kQeQ6cEkWmb6Gbg8P0CmTzOzSEcqB7r8raDn15JnXpBx9EkCfEp42BHExwm/Sy0e7vGPw2n2BVF0TJWRGDBz2mbp7WYB14TwlLCncQ28frqtcSJkQtXK2ZqFIbGpAECDwMrDqhdrz5IfSvBOi1Dp1jxVEm7TDtI8fgl6VJzjby4jr5BNC+eF09w9AuywSIE+pRLQaLLsbGtEsqaFpyBoAB/EYJ0t49FcKdXtqILWhsNb3RrYxMaTFlR9j4XtHsyuPa3dY6DoSfYrhsfAta0MBc4ODgT+F/UgcZ48VyP6ZJot6o3ayPTMdNT6lr2wnuiw4uPyEkGmbxZYjnZegcYljR9m/8p9y4S5d4xo+zf+Q6ecrg7leHu+73G9kYQhC2IBXv6LWy+t+VnvcqIr99E9IuqV4mcjdPFyie3h6jjuXw04PjyWHs5C3VOnYcD0nAdAJK1+sNHot46uv7NFIhGngnONhYDXh1vojsGNHeOYjgNI8SsOrOd6ROuk2+Gi0e/wCfBAiG21sNtV2an3TyJkH4FU2vSiRFwujVWRHlbkq/trYHafaUtT6Q59R1Wco1sbQnwZDU8RmYDxAh09Ek/aeUg5b6j4rXCUyyoGm0mCEnjMMZgiNfkLBRV0zpzPLoS2Fp0n0y8POcXc0gAxxjmlnYSiGZu0Lg4wQAA4eRKrlM8E7puUvB10ZrhVPclcdsxjaYeyrnabEaGeomyjqnoiSZ9kDRbNK3AnuxqhKt3ZrLB+nQjnC0/PqQKkfDVKVWAAg6j9E3y3PJb7nE7TN8oAkKTwldxDQTkbwdlmeVrk396h4M8/FSODe9vebHdIiDfyj5somtARaH7MEtc0OLoOeGwSWkaC0WtCtGyKLmw5rWtDyO6ZllQA6xaSOCg92sUe63tAH1A6xEkG0GxuD1V1wew6uXMHtL/wB9rR3o4QDHe18VxtNmuy1InaDMr+IJGbzOov196aZ1MbRwJ7PPlLXNPfBMmD6JiLKGqLuw23FWcctGI4p8U3/lK4UV3PEtJpu5Bp9y4YVth7vu9yXsYQhC2JBX76KHw+v+Rs+sqgq9fRc+H1/yt97lE9vD1KjudFcJ+Sk3D9B4LV9Q6TPRaOaY+fYpJNXP5fISbiUW8fJZeTEIEaROqBoPWnFLBuIJ0B4k2W+RrYvnM6DTrJSsaRC4/ZDap4ZvxAe/monaWyXsYO0FxaeY4E8jCuL8S4ggANH8vx1TOrhg5pB0PzPuWc8PNqjWE8pzeoMqd7PovqODWNLnGbDkLn2JXa+BLHlptHP9E43XxnYVw86EEHoDxSzaG8W4u0a0MM95dlY45RLgBcDqjDU3VDFMFxAJIHIK/wCH2vQILmloL9ZtMaa+axh3YdlR1RpaHuGUwRcTP6Kbib/yJcUc6xTLA+u0XCbVAOs9OS6Jt3Z9GrRe5uXP48Bdc8qs1EeHNC3oxbzaiHWQnGFqhoJJM8I8Eg2NDa3ik8hVtWZlk3f2mGPBBu3i6DANoHWL+Su+H3zqQzLlIvLhBt4xIM8Fyag8ZrSpDD4jKbEgLnnhcUaRlao7bsreinXBbWAzQQTzBtfmoTHbPNGo5h04HmDp7FTdkbwGm9pJLwAbTEaiZ4eCuwrGvTzAzk0B1DYBIB4ga+tTh4jjLLInEw1VojMY77N35T7lwgru2M+7d+U+4rhLl3Yf3Pu9znexhCELYgFevov9Ot+VnvcqKr79FVHM+uJA7jLn8xUT+3w9Rx3L1mn59ayGlxhoLj0/0nZZTbzcba2HsuVpWxBNphvJsAfPmpFQj9XDfTcB0Fz8Ah2Kj0GgdTc/ALQstZa5R19XFL9j2Mvqlxkk+eiGhbC3mtUwMNdqhzrf7WCOZWoZf5+dEUAx21sztQHD0mzHUcvnmqtTETPh4K9tMCFXNu4DK4ObZrze2hWGLHidGDPgR0xDW34+3igsjjH6pFz4Omv6IqVo4QVz0dNivbEO8EwxR7xMWK2Lr30+eSTe6YJvfRaRjRDY1A1PikyZ04dUpUE+1JuIEADxK3MGJzYJxQqTr8E3eVik66GrRKdMe/WTFvPwV13Q3kcKpBcSIbEwCSLWm2nrVIaxOMI24vF7a69Fz4kE0bRbOl7VZDXxpBgHkRMeK4KV2/ti7DybnJfxAhcQK6MBtq3yXuc81RhCELpMwV7+iz060fhZ7yqIr19Fw79f8rPe5RPbw9So7nQGuWc2q1iNFqdNPWVNiMAgaLDavPyWM/JYaPPl7kbCN3HotZnX3JzTwbiJFhzOnrK3GHaPSfPRvxKSY6Grad+KXbg3QC7u9Tb2apTt4PcAb7T60nUfOt0DowWsGkuvqbBJ4yl2rS06cBwngfalGrL2CdVDVjTooWIpFrnA8yEyeDBlWzeTZ4s/joRzVWqfqbHl8VzrR0dUXasbkXvyWjhIGkfPJLOHvSbqfGFqmJoQd5WSZZroliReQbpFz1aM2hJw8LpTCYeTNoWcFhM5M6AXUhYCAJ6KZS4CjC9WaGgdUpREOHokzpf2pMutp5rODBc9rYkuIFhdZ7o0ZfqVLLhg3X7M8xYgmVxIruuJaOyeANGn3LhTl0YKq+73OeWxhCELcgFevouHfrflZ73Kiq+/RVRzPriQIa0kkwBd2pUYn2+HqVHcvmaeHzxQylJsPYnVMMbzeelhw4ngsjFOJytAbNoFj0BKjYKGxpsDsj6jWu1yyC6Pyi6Wp4hrQQ0afvOAufDQKI2huO6lihi31AZ1YODogXOohOieSdBpsLVcSXG7pWM0dUmAZugO5KQs3lYL+B5rB4yhqYG7Eo1yTaPJLNASYELvQ8dm1htJJB6AKk4iqQRxVz3kh2UD92Z8+SqWIEaLmUk5M6ox+kafWhJJ16oFfxSdelGqbEFb5UzJyaF6tcSkuzc6+gTuhhREm5S9Rgj5t5qcyWiKUG9WYw1LIzxN0o4C5kiRp/paYcACAJifDzWKjyIJI8lm1qa7I0MEcQB0kQnmw6gFemD+IRx+ZKYF5iTxPs+Cn909kl1QVCIYy8kangAqqzNui6Y8fZP/ACn3c/JcDK79jvu6k65Xe5cBK3w933e5hLYwhCFsQCv30TtBfXzAkZG6RzN7qgroP0RtJqV8ok5Gf+xUT28PUqO50UMpxbPE/wAqbYradPDA1jmdk4R1ideAkqapbOc4Q5rW36yPLT1qs784ihQwdVmbNVc2AOIk3PQKUhG//leHxgJpudmFRvdeIgXmOadGiDo5vtHvC5luNs7tK5dJGQNd497RdPaOactWGwl9UJiS3+4IbhDw58x86JUNKyG8BJt86JMBF2Fjx46LYNdpBT2hsp5NxlHGbeKdVsPSp2i/OfalQyH7Jw1BCb7QqvpszNYSNDAmBGsD3p5UAixn2LQvMWUyjmVDTrUpOLxmYz1A1/TyTCpiRfxV8r7JpVCDUYPVfzSdXdTDE2ZHg4j9VisJI37Y5ziHpKhSLnQukUtxqD7Cm4/1OSe1NxRSaHUGd4aguMnkBK1ei0M81vUqfYRA4e/l5JF7NeZ4cE8r5m2eCD1BGnj1Td9cHx+dPWuZWdTaGVZpbw1TYvuBCcvrSbptmE2W6RjJ6lq3R3VOJfLvu2kA9TrHRdCqbGdTZDAMoiwtA0UZ9G7mDCG9+0Mzw0j2Kz4naADba9VcYqrZjNvNoVXGgmm+2jT7iuClehquAzUqzzMCm4gcJyleeXJ4S1fXMJbGEIQtzMF0P6IMWadTEECZptH+R+C54r99E/3lf8rPeVE9vD1HE6VXx1R2pgToLBUnfnZtMUTWIOc5WC/WZjhYFXVjYlJYrYQxTAyoyW6ibe3nCm2CKN9HVLvVnRwY33k+5XwUiYABN+X6rXAbo4fD3a5zbyRmtpe3FPzXAswuPqA16IabY7Rijsk6uIaPafFOvrFOn6IBPQcuqZ1axdx8uU80nf3eWnrQ/wADSNsTtWo4WAaLzBkpi7W6Xqi/iY+KyzDFxtPOPFJtsNBq79eCKTCSB0UpT2VF3W8B71u6uxhBaJI+blLKxWhOnskm5tbUz7k8bhadP0iCfngEzr7Tc60xPD/fkmwc5PRD1ZIv2nFmj56AJu+q53pEpFlLr880FouDx9k81Lkx0hDGMaYDmg9CAVHO2JQcb0meMKbpbPc8GGwL97T28bJzT2NSZd5k+oG6VN8Av8kBQ3aoF3cotdflbzlTGE3ZpNBJaxvPKxo9qfsql1qTLA6kgAeQSGKpvH3kxNoNv9eaqq3C2yI3mrGjQLsMYcwhzjAgjT1aJjuhi6+IYatbKGaNEelGp8FYquy3VqLwCGte1wvyI4nhdQOF25SZSFNt3saAGC8uFiBzuCpaA32pvN2faUch7zSJGkEQHHkJMLg7l3Kts37F73ud2hZLjNp1DY5f9rhrlWE9X3e4SVIwhCFuZgr79FOIax9cvc1oLGjvEDieaoSzmUyVqhp0z0A7alGPvKf97fitGbcp/wAVvm8fFcClEqcsufl8lWuR31+0qRuatMn8498rYbSo/wASn/e2PeuASshLJLn5fIWuR6B/a1ET9rTk39JvxR+1qRv2tPwzN98rz9BWYKOzlz8vkeZcj0HT2nQ/eqUzf+I34pY7z0QIa6mP62rzrdYlNRkuPl8iuPI7/X261+tWn4Z2/FN24+lImrT/ALm/FcJWcpSySfHy+Qtcjvn7Wo8KrL/zD3StRtenH3jP72/FcFylYgpdnLn5fIZlyPQmHxVI64iiB1qN92ZPaW0MIwT21Jx/O0+wFeb4KCCn2b5+XyDkmejq281I2bVpgfnb8UyO16X8amfF7fivPsFZgpPDk+Pl8jUorgemsLt7DBjR29LS/fbrx4pT9vYYjvV6J6Z2fFeYYK1lXUq3Xh8k6Hp3F7WwlRjmPrUS1wgt7RtxysVE0sRgmkNpmhTF5IcwE+ZK88ZkSplBy4rw+RppHoraeLwr6FQCrRkMJbFRuYug21k8oXnVyMyCU4QyhKVmEIQtCAQhCABCEIAFYNzKh7ctkwWOJE2m0GFX1PboWrFxIDQ0iSQLmLXK5/8A0/6pfo1wfvRL+iMUcQC6mXnID3vxejrl/dvZMdyKp7R7ZMZZibTmAmE52fWbSr4ipUc0U3F0DMDnl0iGg3tPrTbdBwbVqPMMYRAkgfvAxc8lxSX+Ka/C/W3rzOpP649452aZbiPrMmnNi/xdOWbzpp0VUo0C9waNSQB5q1Yes2uyph6zgHNcTTcSNJMQZvE+o9FDYPCOp9o8hpLAWgZhcmxIggkBpNxzC6MKWVyvfTTh+K/fEyxFeXkPtv4Fhw9KrSu1rchPS8E/1T6073exTq+HqUS452jumTMHS/IOEeBWmwMQ2rRq0nhtNh9EzaTr6bjcEA2URsnFHD4kZtAcroMiDqZGvPyUZXKEsPjF2vX4KtKSlwejNcNXfSpVCHOBccgEkaQXnxHdH9Sm92arjhK0FxIzZbmR3LZfPkofeWu11dzWei0kW4uJl5/uPsUru6IwtYEgF4dlBIBMsgWJ5p4/1YWat2mLC0xK5WR+IxNajTy1XPIqsPdcT3b903009qldl1nnAVCC4uBcG3Mj0YA48SoinhHPaO1Ia2kx0S4SdSGgTOqldlS3AvaHAPJcWjMAf3YIv0Sx0sqqrzK+v0PDu3+mJY+PqTDW++nuz6cZuPGMvPol8BiDisK+nmPaMGsmXfhnnN2nySO0QzF4dtSWisyzhIBdGoAPrHmEz3RGWsXEgNykEkgC8QLlS43hN/2Tv9PkvwO/rS4NV1+RrVxD6VHsszgXw5wk91v7rY4TOY+Leqi1I7eYfrFQ8HPJBBBBBNrhRy7sOst89TlnvXIEIQtCAQhCABCEIAFO7J3dbWp0yamV9aq+lSbkkOextNwDn5u7mNZrR3TfWAoJSeB3hq0qfZsygBz3NJYwuY57WtcWPcCWktY240iRBugBYbpYiA7I0Ny5yTUpgNb9n6ZL+4YrMMOg97TVKVN1XtEucwEVmUKjZl1Oo81QWlvHL2RmLd4QTeEMRvRXfTNNzhlLMjoYwFw+zu5wbJd9jTGY3hvUzpU3hrONQkgmpWFdxyt+9aXkOFrXqOsLX0sEAPa24+KFVzGMD8pIBa9hDu85gAIdGcuY4ZJzWNkxwOwatWmarA0saQHHOwFsljcxaXZss1GjNEX6GHdTfPEuJJcyHatFKmGzme7OG5YD81RxzRPePCybYTeStSouosI7N0yC1p9LJMEiRekw/wBPigB/tHcfEU6tSm0MeGZiCKlIF7Wl/eazOXX7NxjWy1xG6VRjKr3Q1tOm2oASzM8OqUqchgeXBuaoe9p3CNVo3fXFZnuztJfGaWMIMdpFi2NKrx/V0EJYreyvUY5jy0hzAwns2Zsge2oGB+XMGh7AYB580AbYvdSuxgeAxzDTbUlr2zBpsqOAaTmcWNqNLoByyCbXRgt1q7wxxyMa+nUewuqMEtpsqPJyzmAIpOAJEStHb1VzT7MublyZB3GZg3I2mQH5ZGamxrSQbhoBWMNvRXp0202loY3NAyMvmZUY7N3e93Krxf8AF0EAC43LxZcBkZcNg9rRynM91NoDs+UkvaWxMyFpiN1qtOj2j8rXdpSYGZml01WVHtzAOllmCzgD3uhW+J32xVRwc57ZDmunIwd5rzUBMNv33OMfzHhZN8bvPXqsyvc30mPJDGBznU2uaxzntaHOIa4i59qAFaO5+KfMUxZ+S9SmJfmczIJcMzi5hAAmYtKb4Ld+vWYX0mB4aQCA5maSWNEU5zETUaJAi/QqSbv9iMrhFPMajXtd2dMZHNNRxcG5IzF9TNm1BFrWTPZW9dfDtyU3DJmzEQ2ZJYTD4zAzSYZGhaI4yAbjdDE8GsdLS4Za1F2YNLwcmV/eINN9mye74TvU3NxJIyMzZgzKM1MOOdzWAhmcmO0e1s6XEwnOJ38qgtFBraTGtjLkpOnv1XTAptaPvnCA0WPOIjjvVXJBLmmGCndjCMjXsqAEFsHv02m+sRoUAb1N2azWtP2Zc6sKIaKjCS8ta5twS2IeBM2NjCSbu1iCwvyCA3NdzASMhqGGl2ZxFMZyACQ0gmxE5xm8lWt96ZGdr7BrSC1gpjK4N7vcaBx9EG5S+M3xrvfWcC0Cs57iMrTkztLCKbi2W/Z9w5YkAchAAhV3YxDW1HOYA2k57XkvYIdTLWvaO9c5nNFpmbSt27o4kgEMbBYH/e0u611Ptml/f7k0wXDNEgHkVjaG9VesxzKjm5XuL3QxjcznFrnOJa0XLmgkpXF731nNDG5WN7KnTcA1kuDKIoS52WScuaJnLnMIAVw25Fch+YNa5oEA1Kd3Z6bHMLi+GVGmq2WOh3eAi61xG5eIAljC4ZGOdo0gljHublcZJYHtzQLTJhat32xIJOZhm7ppUiHOLmPL3Ashzy6kwlxucoSbt78QRBeHaEFzGEggMbIJbIJFNoJ1OW6AN37kYsEDs2kk8KtJ3Go0k5XmAHUngnQFhCh8VhjTeWOiWmDDmuHk5pIPiCpMb115u5p6FjCPvKlW4Lfx1nnzHIRH7Qx761R1SoZe8yTAHsFkAN0IQgAQhCABCEIAEIQgAQhCABCEIAEIQgAQhCABCEpQaC5ocYBIk8hxKAE0KTdgaI/5c3d4c4JgT1GvXnZa1MHSkxVmAY6wYjlcAkeLRxQBHIUo7AUZ+9tfkYMwNOB1twHEwEm/AMtFVsFwB07oJINtTFjItdAEehSgwFG01QJHQwbyJHhrp71ipgKUSKo0da2o0HmJvzjmgCMQpQ4Cj3oqiwOWY7xBIA6aC/8AN0WBgaX8UDW9o4ZdLwZ8RlPEhAEYhLYim1riGnMAbHmOaEAIoQhAAhCEACEIQAIQhAAhCEACEIQAIQhAAhCEAZQhCABCEIAEIQgAWEIQAIQhAH//2Q=="/>
          <p:cNvSpPr>
            <a:spLocks noChangeAspect="1" noChangeArrowheads="1"/>
          </p:cNvSpPr>
          <p:nvPr/>
        </p:nvSpPr>
        <p:spPr bwMode="auto">
          <a:xfrm>
            <a:off x="63500" y="-1233488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AutoShape 22" descr="data:image/jpeg;base64,/9j/4AAQSkZJRgABAQAAAQABAAD/2wCEAAkGBhQSERUUEhQWFRUVFRgZFxgYGBkaGxgYGhoXGhcYGBcXHCYfHBojGRUaHy8gIygpLCwsFx8xNTAqNSYtLCkBCQoKDgwOGg8PGiwkHyQsLCopLCwpLCwsKSksLCwsLCwsLCwsLCwpKSwsLCksLCwsKSwsLCksLCwsLCwpKSwsLP/AABEIAQEAxAMBIgACEQEDEQH/xAAcAAABBAMBAAAAAAAAAAAAAAAAAwQFBgECBwj/xABBEAABAwIDBQQGBwgCAgMAAAABAAIRAyEEEjEFBkFRYRMicYEykaGx0fAHFCMzUnLBFUJTYoKSouFD8RayFyTD/8QAGQEAAwEBAQAAAAAAAAAAAAAAAAECAwQF/8QALxEAAgIABAMHBAIDAQAAAAAAAAECEQMSITFBUfATgZGhscHhIjJhcRRCIzPxBP/aAAwDAQACEQMRAD8A4ahCfYDZwqNcS7LlIGhMzm6/ypNpK2NKxihSv7Hb/E/wPxR+yG/xP8D8Usy6TCurIpClf2Qz+J/gfij9js/i/wCB+KWddJhXVkUhS7diNP8Ayf4H4rZuwATHaf4n4ozrpMKIZCmnbvAf8n+B+KVp7rgie2aPFrv0lCmn/wAYV1ZAIVi/8Tbb/wCzSvwhwPtC3q7nhrS76xSIHATPqTzLpMK6srSFZcJuZ2kZa9O+kg9OU808/wDjapE9rTPhJSzrpMK6spyFP4zdU0jD6kWn0T8U3Gw2/wAT/A/FPOukwoiEKYdsEDV8f0H4rI2A3+J/ifijMukwohkKep7sSJFQf2n4oduvGtQf2n4ozLpMK6sgUKy4Lcp9Uwx3mWED3p876MqwP3jPU5LtI9JhXVlMQrjV+jaq0Emqy3IOVPcmpJ7A1RhCEKhApjYrJY/89P3VFDqZ2Ie5U/Mz3VFE9vD1Gh06mbSVt2cjWEo1vgfn/SyBJiSFRnQiylqEtTw4A0+Rz6JVjY4+se1bsI6euErATbRMhOKdOIPw5rZtVsaSpPBUWkCW+xQMiu1EyfBJ1O9cSLcCfbCn37C8PUnFPZQAiRf5CaAqZBt3pMcdUVHPNirPX2WJmJHh+nBLYXderWdlp0ybgZssAX4nSL+xDdIZUKFRzXZg0cvR1T2jtV4PoiehPnN103Zv0d0Gw7EPLzFwyzW20L4v7FZaG7+FY0FmGpDk4tDv/aSsu2iti+zbOD4h5e4k280UaUSRqfn9V6Ao4ambNp0SAbRTb8NVirs6hV9PDUzy7jbX5mD7EfyExvCaPP4oEm5k9Z+eKdYXAknQ/wDS7LtPcXB1jmY0UnjXILGdC5nAAjUKIxe7f1d3eAvfNqD+oWqxU9jNxaKdg9iOOoACkKGx2RZpJtcmVLwlaTLIcmxUIYbAZeSXLAeB80rTbPLT59iVFMdFJRH4yh9k+eDXcuR5LgRXofH/AHVTT0HaeBXngow933e5XAwhCFsSCm9gMllT8zI8YqKEU3sCoQypH4me6oont4eo0SIpgxP6JdmWND4eHkkDVJ46LYkgTyPrSIRu0jw963aGC3rW+FxVMasJPR0fonzGUH37Mj+rnpwlJANKFJjnQ1WXZ2HYAABfpJ01t4rTD7OoCCKfDXMfeFK0K5YA1gDYnqfWUUM1qYJx1MDqY9/RGz9iOqvy0wXczwA6kqQ2bsl1Zxc9+RoN3HU8w2eKsDMaKbOzp0yGfuuPTVzieKyxMVQNYYTkI4PdqjSntZqOFojug+Ey5SzavBoaAD3gNB+UaT0UUdoPLbZQ2LugF2txHzEKMwW06UguJzvMRJk31jSfBcMsaUjrjgpFro1jeJAibi49QyiOqSDiJA+0nW2qrdWs8QzM8AkwBaeU9BxshuKIplrnODhfuOB8A4tv6lnmsvJRPYgva8Oc21hJNhz01PIIp7VYZBc0EiJc62ZukNIi45KIfjndlLoIzAQO8AYs4EmTPiIURi9pOquI+r94NIc+I6B0cBzhUnWwnHmXCtjHtktb2hvEZSWjWGwBYjgQkWYhryWFrSwixJMta702xMg8bnyVVweILKkVZaQGx3zct0NuGvPgn9Taz21BTpMLQZzESREAh2U6X5J9o1sLIqNsbgxTfDTmbq0/7C1aBw+fkp7k7RrgJcfTB0aBEFo9Si6tGLTPhp6134eJnicc4ZWOKcQfistcBI6pCkLDh4pfU34dZV0yBDaBBovM/uu9xXn1y75jX/Z1I/CfcVwNyeHu+73KexhCELYgFObvxkqT+Kn/APooNWzcXBNq9qHCQMh8++P1UYn2+HqNGwoGZEFSeAwAfYtHiHKV/wDH6YP+0+w2ADBZoaOZUk0RtHd1g4uny9tk9oYENEap3Avx9YHxWoaTaYHQR7dSgKFGUYF4aOqUp0mGC7Qer1C/JZZVo0mgu77ybNvYczHHokdv42rToMzhoFz3YAynq0awubExcui3N4YV6sfVNug5WgEsbqGiBa3GyY1dsuLnAOGUk92dBzMc7WCgu3JH7zZZIBBFjcEdDqkG4kWJEGPPxvwAC45RfE7Y1wJlu1nAiDaYjnHLlKS/brQ4ubThxtI5dSfBR1TFlwhshoNuZ0Ubi8aQbcSB89E4Yd6DlKlqWupttjWuJknhcieYHT4IZvc6nDgG5p9ITMQNTcTwVaNYB5ZLXxeWGQedysVcYQQe7bhr6/JW8GnTJzprQudHEh7TUpFr6hEuZOUgaGNBPHmobaWJrMcX53NDgHMGYkibOYQbzPBQlLaneLh3CRAy/qOKct23lpFru8ZlrhEg8J5o7NrQly4k3hNuMqECqIqDu5g4iRwzeGqlsC4MYC2tlJLSZAJlpixDiYg8Y81QG1M9pEkzJGmnS6cbJ2gKVVrjmgA5hqDwsCh4Qsx1Glij3qhuCJcBccJgcI1801rsAJDb8iL2P+j7FXtj7Z7sG9N8i9i0jjZTjnGIEZQIBbcRw8PNPBlUqZGLG1YvhmFx1AAFyT48DqnD+yGr83Qf6UW3ryMoldpyi20Mf9k9tMBrSwza5sePgvPzl3jFUCabyNMhJ9RXB3KsPd93uN7GEIQtiAV2+jX0q0ie6z3uVJV5+jD0q/5We9yie3h6jRd2t5WGul/Ws5IN7+K3BHGf+1jIZ6eUKNCTUt+fnVZZRGrtACT1gT7YWcp58AsVTLXAcQfbZA0MqmPpyXvljnC5aZjk2J5cFWdqbTdWzNBJtYTygx6kY913Nm/HkSNVFYd5D2nrfwXHCH9nud0nwF9nHvFpMgtETNrXgKSyeZ6Tw6nosMota4kQeQ6cEkWmb6Gbg8P0CmTzOzSEcqB7r8raDn15JnXpBx9EkCfEp42BHExwm/Sy0e7vGPw2n2BVF0TJWRGDBz2mbp7WYB14TwlLCncQ28frqtcSJkQtXK2ZqFIbGpAECDwMrDqhdrz5IfSvBOi1Dp1jxVEm7TDtI8fgl6VJzjby4jr5BNC+eF09w9AuywSIE+pRLQaLLsbGtEsqaFpyBoAB/EYJ0t49FcKdXtqILWhsNb3RrYxMaTFlR9j4XtHsyuPa3dY6DoSfYrhsfAta0MBc4ODgT+F/UgcZ48VyP6ZJot6o3ayPTMdNT6lr2wnuiw4uPyEkGmbxZYjnZegcYljR9m/8p9y4S5d4xo+zf+Q6ecrg7leHu+73G9kYQhC2IBXv6LWy+t+VnvcqIr99E9IuqV4mcjdPFyie3h6jjuXw04PjyWHs5C3VOnYcD0nAdAJK1+sNHot46uv7NFIhGngnONhYDXh1vojsGNHeOYjgNI8SsOrOd6ROuk2+Gi0e/wCfBAiG21sNtV2an3TyJkH4FU2vSiRFwujVWRHlbkq/trYHafaUtT6Q59R1Wco1sbQnwZDU8RmYDxAh09Ek/aeUg5b6j4rXCUyyoGm0mCEnjMMZgiNfkLBRV0zpzPLoS2Fp0n0y8POcXc0gAxxjmlnYSiGZu0Lg4wQAA4eRKrlM8E7puUvB10ZrhVPclcdsxjaYeyrnabEaGeomyjqnoiSZ9kDRbNK3AnuxqhKt3ZrLB+nQjnC0/PqQKkfDVKVWAAg6j9E3y3PJb7nE7TN8oAkKTwldxDQTkbwdlmeVrk396h4M8/FSODe9vebHdIiDfyj5somtARaH7MEtc0OLoOeGwSWkaC0WtCtGyKLmw5rWtDyO6ZllQA6xaSOCg92sUe63tAH1A6xEkG0GxuD1V1wew6uXMHtL/wB9rR3o4QDHe18VxtNmuy1InaDMr+IJGbzOov196aZ1MbRwJ7PPlLXNPfBMmD6JiLKGqLuw23FWcctGI4p8U3/lK4UV3PEtJpu5Bp9y4YVth7vu9yXsYQhC2JBX76KHw+v+Rs+sqgq9fRc+H1/yt97lE9vD1KjudFcJ+Sk3D9B4LV9Q6TPRaOaY+fYpJNXP5fISbiUW8fJZeTEIEaROqBoPWnFLBuIJ0B4k2W+RrYvnM6DTrJSsaRC4/ZDap4ZvxAe/monaWyXsYO0FxaeY4E8jCuL8S4ggANH8vx1TOrhg5pB0PzPuWc8PNqjWE8pzeoMqd7PovqODWNLnGbDkLn2JXa+BLHlptHP9E43XxnYVw86EEHoDxSzaG8W4u0a0MM95dlY45RLgBcDqjDU3VDFMFxAJIHIK/wCH2vQILmloL9ZtMaa+axh3YdlR1RpaHuGUwRcTP6Kbib/yJcUc6xTLA+u0XCbVAOs9OS6Jt3Z9GrRe5uXP48Bdc8qs1EeHNC3oxbzaiHWQnGFqhoJJM8I8Eg2NDa3ik8hVtWZlk3f2mGPBBu3i6DANoHWL+Su+H3zqQzLlIvLhBt4xIM8Fyag8ZrSpDD4jKbEgLnnhcUaRlao7bsreinXBbWAzQQTzBtfmoTHbPNGo5h04HmDp7FTdkbwGm9pJLwAbTEaiZ4eCuwrGvTzAzk0B1DYBIB4ga+tTh4jjLLInEw1VojMY77N35T7lwgru2M+7d+U+4rhLl3Yf3Pu9znexhCELYgFevov9Ot+VnvcqKr79FVHM+uJA7jLn8xUT+3w9Rx3L1mn59ayGlxhoLj0/0nZZTbzcba2HsuVpWxBNphvJsAfPmpFQj9XDfTcB0Fz8Ah2Kj0GgdTc/ALQstZa5R19XFL9j2Mvqlxkk+eiGhbC3mtUwMNdqhzrf7WCOZWoZf5+dEUAx21sztQHD0mzHUcvnmqtTETPh4K9tMCFXNu4DK4ObZrze2hWGLHidGDPgR0xDW34+3igsjjH6pFz4Omv6IqVo4QVz0dNivbEO8EwxR7xMWK2Lr30+eSTe6YJvfRaRjRDY1A1PikyZ04dUpUE+1JuIEADxK3MGJzYJxQqTr8E3eVik66GrRKdMe/WTFvPwV13Q3kcKpBcSIbEwCSLWm2nrVIaxOMI24vF7a69Fz4kE0bRbOl7VZDXxpBgHkRMeK4KV2/ti7DybnJfxAhcQK6MBtq3yXuc81RhCELpMwV7+iz060fhZ7yqIr19Fw79f8rPe5RPbw9So7nQGuWc2q1iNFqdNPWVNiMAgaLDavPyWM/JYaPPl7kbCN3HotZnX3JzTwbiJFhzOnrK3GHaPSfPRvxKSY6Grad+KXbg3QC7u9Tb2apTt4PcAb7T60nUfOt0DowWsGkuvqbBJ4yl2rS06cBwngfalGrL2CdVDVjTooWIpFrnA8yEyeDBlWzeTZ4s/joRzVWqfqbHl8VzrR0dUXasbkXvyWjhIGkfPJLOHvSbqfGFqmJoQd5WSZZroliReQbpFz1aM2hJw8LpTCYeTNoWcFhM5M6AXUhYCAJ6KZS4CjC9WaGgdUpREOHokzpf2pMutp5rODBc9rYkuIFhdZ7o0ZfqVLLhg3X7M8xYgmVxIruuJaOyeANGn3LhTl0YKq+73OeWxhCELcgFevouHfrflZ73Kiq+/RVRzPriQIa0kkwBd2pUYn2+HqVHcvmaeHzxQylJsPYnVMMbzeelhw4ngsjFOJytAbNoFj0BKjYKGxpsDsj6jWu1yyC6Pyi6Wp4hrQQ0afvOAufDQKI2huO6lihi31AZ1YODogXOohOieSdBpsLVcSXG7pWM0dUmAZugO5KQs3lYL+B5rB4yhqYG7Eo1yTaPJLNASYELvQ8dm1htJJB6AKk4iqQRxVz3kh2UD92Z8+SqWIEaLmUk5M6ox+kafWhJJ16oFfxSdelGqbEFb5UzJyaF6tcSkuzc6+gTuhhREm5S9Rgj5t5qcyWiKUG9WYw1LIzxN0o4C5kiRp/paYcACAJifDzWKjyIJI8lm1qa7I0MEcQB0kQnmw6gFemD+IRx+ZKYF5iTxPs+Cn909kl1QVCIYy8kangAqqzNui6Y8fZP/ACn3c/JcDK79jvu6k65Xe5cBK3w933e5hLYwhCFsQCv30TtBfXzAkZG6RzN7qgroP0RtJqV8ok5Gf+xUT28PUqO50UMpxbPE/wAqbYradPDA1jmdk4R1ideAkqapbOc4Q5rW36yPLT1qs784ihQwdVmbNVc2AOIk3PQKUhG//leHxgJpudmFRvdeIgXmOadGiDo5vtHvC5luNs7tK5dJGQNd497RdPaOactWGwl9UJiS3+4IbhDw58x86JUNKyG8BJt86JMBF2Fjx46LYNdpBT2hsp5NxlHGbeKdVsPSp2i/OfalQyH7Jw1BCb7QqvpszNYSNDAmBGsD3p5UAixn2LQvMWUyjmVDTrUpOLxmYz1A1/TyTCpiRfxV8r7JpVCDUYPVfzSdXdTDE2ZHg4j9VisJI37Y5ziHpKhSLnQukUtxqD7Cm4/1OSe1NxRSaHUGd4aguMnkBK1ei0M81vUqfYRA4e/l5JF7NeZ4cE8r5m2eCD1BGnj1Td9cHx+dPWuZWdTaGVZpbw1TYvuBCcvrSbptmE2W6RjJ6lq3R3VOJfLvu2kA9TrHRdCqbGdTZDAMoiwtA0UZ9G7mDCG9+0Mzw0j2Kz4naADba9VcYqrZjNvNoVXGgmm+2jT7iuClehquAzUqzzMCm4gcJyleeXJ4S1fXMJbGEIQtzMF0P6IMWadTEECZptH+R+C54r99E/3lf8rPeVE9vD1HE6VXx1R2pgToLBUnfnZtMUTWIOc5WC/WZjhYFXVjYlJYrYQxTAyoyW6ibe3nCm2CKN9HVLvVnRwY33k+5XwUiYABN+X6rXAbo4fD3a5zbyRmtpe3FPzXAswuPqA16IabY7Rijsk6uIaPafFOvrFOn6IBPQcuqZ1axdx8uU80nf3eWnrQ/wADSNsTtWo4WAaLzBkpi7W6Xqi/iY+KyzDFxtPOPFJtsNBq79eCKTCSB0UpT2VF3W8B71u6uxhBaJI+blLKxWhOnskm5tbUz7k8bhadP0iCfngEzr7Tc60xPD/fkmwc5PRD1ZIv2nFmj56AJu+q53pEpFlLr880FouDx9k81Lkx0hDGMaYDmg9CAVHO2JQcb0meMKbpbPc8GGwL97T28bJzT2NSZd5k+oG6VN8Av8kBQ3aoF3cotdflbzlTGE3ZpNBJaxvPKxo9qfsql1qTLA6kgAeQSGKpvH3kxNoNv9eaqq3C2yI3mrGjQLsMYcwhzjAgjT1aJjuhi6+IYatbKGaNEelGp8FYquy3VqLwCGte1wvyI4nhdQOF25SZSFNt3saAGC8uFiBzuCpaA32pvN2faUch7zSJGkEQHHkJMLg7l3Kts37F73ud2hZLjNp1DY5f9rhrlWE9X3e4SVIwhCFuZgr79FOIax9cvc1oLGjvEDieaoSzmUyVqhp0z0A7alGPvKf97fitGbcp/wAVvm8fFcClEqcsufl8lWuR31+0qRuatMn8498rYbSo/wASn/e2PeuASshLJLn5fIWuR6B/a1ET9rTk39JvxR+1qRv2tPwzN98rz9BWYKOzlz8vkeZcj0HT2nQ/eqUzf+I34pY7z0QIa6mP62rzrdYlNRkuPl8iuPI7/X261+tWn4Z2/FN24+lImrT/ALm/FcJWcpSySfHy+Qtcjvn7Wo8KrL/zD3StRtenH3jP72/FcFylYgpdnLn5fIZlyPQmHxVI64iiB1qN92ZPaW0MIwT21Jx/O0+wFeb4KCCn2b5+XyDkmejq281I2bVpgfnb8UyO16X8amfF7fivPsFZgpPDk+Pl8jUorgemsLt7DBjR29LS/fbrx4pT9vYYjvV6J6Z2fFeYYK1lXUq3Xh8k6Hp3F7WwlRjmPrUS1wgt7RtxysVE0sRgmkNpmhTF5IcwE+ZK88ZkSplBy4rw+RppHoraeLwr6FQCrRkMJbFRuYug21k8oXnVyMyCU4QyhKVmEIQtCAQhCABCEIAFYNzKh7ctkwWOJE2m0GFX1PboWrFxIDQ0iSQLmLXK5/8A0/6pfo1wfvRL+iMUcQC6mXnID3vxejrl/dvZMdyKp7R7ZMZZibTmAmE52fWbSr4ipUc0U3F0DMDnl0iGg3tPrTbdBwbVqPMMYRAkgfvAxc8lxSX+Ka/C/W3rzOpP649452aZbiPrMmnNi/xdOWbzpp0VUo0C9waNSQB5q1Yes2uyph6zgHNcTTcSNJMQZvE+o9FDYPCOp9o8hpLAWgZhcmxIggkBpNxzC6MKWVyvfTTh+K/fEyxFeXkPtv4Fhw9KrSu1rchPS8E/1T6073exTq+HqUS452jumTMHS/IOEeBWmwMQ2rRq0nhtNh9EzaTr6bjcEA2URsnFHD4kZtAcroMiDqZGvPyUZXKEsPjF2vX4KtKSlwejNcNXfSpVCHOBccgEkaQXnxHdH9Sm92arjhK0FxIzZbmR3LZfPkofeWu11dzWei0kW4uJl5/uPsUru6IwtYEgF4dlBIBMsgWJ5p4/1YWat2mLC0xK5WR+IxNajTy1XPIqsPdcT3b903009qldl1nnAVCC4uBcG3Mj0YA48SoinhHPaO1Ia2kx0S4SdSGgTOqldlS3AvaHAPJcWjMAf3YIv0Sx0sqqrzK+v0PDu3+mJY+PqTDW++nuz6cZuPGMvPol8BiDisK+nmPaMGsmXfhnnN2nySO0QzF4dtSWisyzhIBdGoAPrHmEz3RGWsXEgNykEkgC8QLlS43hN/2Tv9PkvwO/rS4NV1+RrVxD6VHsszgXw5wk91v7rY4TOY+Leqi1I7eYfrFQ8HPJBBBBBNrhRy7sOst89TlnvXIEIQtCAQhCABCEIAFO7J3dbWp0yamV9aq+lSbkkOextNwDn5u7mNZrR3TfWAoJSeB3hq0qfZsygBz3NJYwuY57WtcWPcCWktY240iRBugBYbpYiA7I0Ny5yTUpgNb9n6ZL+4YrMMOg97TVKVN1XtEucwEVmUKjZl1Oo81QWlvHL2RmLd4QTeEMRvRXfTNNzhlLMjoYwFw+zu5wbJd9jTGY3hvUzpU3hrONQkgmpWFdxyt+9aXkOFrXqOsLX0sEAPa24+KFVzGMD8pIBa9hDu85gAIdGcuY4ZJzWNkxwOwatWmarA0saQHHOwFsljcxaXZss1GjNEX6GHdTfPEuJJcyHatFKmGzme7OG5YD81RxzRPePCybYTeStSouosI7N0yC1p9LJMEiRekw/wBPigB/tHcfEU6tSm0MeGZiCKlIF7Wl/eazOXX7NxjWy1xG6VRjKr3Q1tOm2oASzM8OqUqchgeXBuaoe9p3CNVo3fXFZnuztJfGaWMIMdpFi2NKrx/V0EJYreyvUY5jy0hzAwns2Zsge2oGB+XMGh7AYB580AbYvdSuxgeAxzDTbUlr2zBpsqOAaTmcWNqNLoByyCbXRgt1q7wxxyMa+nUewuqMEtpsqPJyzmAIpOAJEStHb1VzT7MublyZB3GZg3I2mQH5ZGamxrSQbhoBWMNvRXp0202loY3NAyMvmZUY7N3e93Krxf8AF0EAC43LxZcBkZcNg9rRynM91NoDs+UkvaWxMyFpiN1qtOj2j8rXdpSYGZml01WVHtzAOllmCzgD3uhW+J32xVRwc57ZDmunIwd5rzUBMNv33OMfzHhZN8bvPXqsyvc30mPJDGBznU2uaxzntaHOIa4i59qAFaO5+KfMUxZ+S9SmJfmczIJcMzi5hAAmYtKb4Ld+vWYX0mB4aQCA5maSWNEU5zETUaJAi/QqSbv9iMrhFPMajXtd2dMZHNNRxcG5IzF9TNm1BFrWTPZW9dfDtyU3DJmzEQ2ZJYTD4zAzSYZGhaI4yAbjdDE8GsdLS4Za1F2YNLwcmV/eINN9mye74TvU3NxJIyMzZgzKM1MOOdzWAhmcmO0e1s6XEwnOJ38qgtFBraTGtjLkpOnv1XTAptaPvnCA0WPOIjjvVXJBLmmGCndjCMjXsqAEFsHv02m+sRoUAb1N2azWtP2Zc6sKIaKjCS8ta5twS2IeBM2NjCSbu1iCwvyCA3NdzASMhqGGl2ZxFMZyACQ0gmxE5xm8lWt96ZGdr7BrSC1gpjK4N7vcaBx9EG5S+M3xrvfWcC0Cs57iMrTkztLCKbi2W/Z9w5YkAchAAhV3YxDW1HOYA2k57XkvYIdTLWvaO9c5nNFpmbSt27o4kgEMbBYH/e0u611Ptml/f7k0wXDNEgHkVjaG9VesxzKjm5XuL3QxjcznFrnOJa0XLmgkpXF731nNDG5WN7KnTcA1kuDKIoS52WScuaJnLnMIAVw25Fch+YNa5oEA1Kd3Z6bHMLi+GVGmq2WOh3eAi61xG5eIAljC4ZGOdo0gljHublcZJYHtzQLTJhat32xIJOZhm7ppUiHOLmPL3Ashzy6kwlxucoSbt78QRBeHaEFzGEggMbIJbIJFNoJ1OW6AN37kYsEDs2kk8KtJ3Go0k5XmAHUngnQFhCh8VhjTeWOiWmDDmuHk5pIPiCpMb115u5p6FjCPvKlW4Lfx1nnzHIRH7Qx761R1SoZe8yTAHsFkAN0IQgAQhCABCEIAEIQgAQhCABCEIAEIQgAQhCABCEpQaC5ocYBIk8hxKAE0KTdgaI/5c3d4c4JgT1GvXnZa1MHSkxVmAY6wYjlcAkeLRxQBHIUo7AUZ+9tfkYMwNOB1twHEwEm/AMtFVsFwB07oJINtTFjItdAEehSgwFG01QJHQwbyJHhrp71ipgKUSKo0da2o0HmJvzjmgCMQpQ4Cj3oqiwOWY7xBIA6aC/8AN0WBgaX8UDW9o4ZdLwZ8RlPEhAEYhLYim1riGnMAbHmOaEAIoQhAAhCEACEIQAIQhAAhCEACEIQAIQhAAhCEAZQhCABCEIAEIQgAWEIQAIQhAH//2Q=="/>
          <p:cNvSpPr>
            <a:spLocks noChangeAspect="1" noChangeArrowheads="1"/>
          </p:cNvSpPr>
          <p:nvPr/>
        </p:nvSpPr>
        <p:spPr bwMode="auto">
          <a:xfrm>
            <a:off x="215900" y="-1081088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24" descr="data:image/jpeg;base64,/9j/4AAQSkZJRgABAQAAAQABAAD/2wCEAAkGBhQSERUUEhQWFRUVFRgZFxgYGBkaGxgYGhoXGhcYGBcXHCYfHBojGRUaHy8gIygpLCwsFx8xNTAqNSYtLCkBCQoKDgwOGg8PGiwkHyQsLCopLCwpLCwsKSksLCwsLCwsLCwsLCwpKSwsLCksLCwsKSwsLCksLCwsLCwpKSwsLP/AABEIAQEAxAMBIgACEQEDEQH/xAAcAAABBAMBAAAAAAAAAAAAAAAAAwQFBgECBwj/xABBEAABAwIDBQQGBwgCAgMAAAABAAIRAyEEEjEFBkFRYRMicYEykaGx0fAHFCMzUnLBFUJTYoKSouFD8RayFyTD/8QAGQEAAwEBAQAAAAAAAAAAAAAAAAECAwQF/8QALxEAAgIABAMHBAIDAQAAAAAAAAECEQMSITFBUfATgZGhscHhIjJhcRRCIzPxBP/aAAwDAQACEQMRAD8A4ahCfYDZwqNcS7LlIGhMzm6/ypNpK2NKxihSv7Hb/E/wPxR+yG/xP8D8Usy6TCurIpClf2Qz+J/gfij9js/i/wCB+KWddJhXVkUhS7diNP8Ayf4H4rZuwATHaf4n4ozrpMKIZCmnbvAf8n+B+KVp7rgie2aPFrv0lCmn/wAYV1ZAIVi/8Tbb/wCzSvwhwPtC3q7nhrS76xSIHATPqTzLpMK6srSFZcJuZ2kZa9O+kg9OU808/wDjapE9rTPhJSzrpMK6spyFP4zdU0jD6kWn0T8U3Gw2/wAT/A/FPOukwoiEKYdsEDV8f0H4rI2A3+J/ifijMukwohkKep7sSJFQf2n4oduvGtQf2n4ozLpMK6sgUKy4Lcp9Uwx3mWED3p876MqwP3jPU5LtI9JhXVlMQrjV+jaq0Emqy3IOVPcmpJ7A1RhCEKhApjYrJY/89P3VFDqZ2Ie5U/Mz3VFE9vD1Gh06mbSVt2cjWEo1vgfn/SyBJiSFRnQiylqEtTw4A0+Rz6JVjY4+se1bsI6euErATbRMhOKdOIPw5rZtVsaSpPBUWkCW+xQMiu1EyfBJ1O9cSLcCfbCn37C8PUnFPZQAiRf5CaAqZBt3pMcdUVHPNirPX2WJmJHh+nBLYXderWdlp0ybgZssAX4nSL+xDdIZUKFRzXZg0cvR1T2jtV4PoiehPnN103Zv0d0Gw7EPLzFwyzW20L4v7FZaG7+FY0FmGpDk4tDv/aSsu2iti+zbOD4h5e4k280UaUSRqfn9V6Ao4ambNp0SAbRTb8NVirs6hV9PDUzy7jbX5mD7EfyExvCaPP4oEm5k9Z+eKdYXAknQ/wDS7LtPcXB1jmY0UnjXILGdC5nAAjUKIxe7f1d3eAvfNqD+oWqxU9jNxaKdg9iOOoACkKGx2RZpJtcmVLwlaTLIcmxUIYbAZeSXLAeB80rTbPLT59iVFMdFJRH4yh9k+eDXcuR5LgRXofH/AHVTT0HaeBXngow933e5XAwhCFsSCm9gMllT8zI8YqKEU3sCoQypH4me6oont4eo0SIpgxP6JdmWND4eHkkDVJ46LYkgTyPrSIRu0jw963aGC3rW+FxVMasJPR0fonzGUH37Mj+rnpwlJANKFJjnQ1WXZ2HYAABfpJ01t4rTD7OoCCKfDXMfeFK0K5YA1gDYnqfWUUM1qYJx1MDqY9/RGz9iOqvy0wXczwA6kqQ2bsl1Zxc9+RoN3HU8w2eKsDMaKbOzp0yGfuuPTVzieKyxMVQNYYTkI4PdqjSntZqOFojug+Ey5SzavBoaAD3gNB+UaT0UUdoPLbZQ2LugF2txHzEKMwW06UguJzvMRJk31jSfBcMsaUjrjgpFro1jeJAibi49QyiOqSDiJA+0nW2qrdWs8QzM8AkwBaeU9BxshuKIplrnODhfuOB8A4tv6lnmsvJRPYgva8Oc21hJNhz01PIIp7VYZBc0EiJc62ZukNIi45KIfjndlLoIzAQO8AYs4EmTPiIURi9pOquI+r94NIc+I6B0cBzhUnWwnHmXCtjHtktb2hvEZSWjWGwBYjgQkWYhryWFrSwixJMta702xMg8bnyVVweILKkVZaQGx3zct0NuGvPgn9Taz21BTpMLQZzESREAh2U6X5J9o1sLIqNsbgxTfDTmbq0/7C1aBw+fkp7k7RrgJcfTB0aBEFo9Si6tGLTPhp6134eJnicc4ZWOKcQfistcBI6pCkLDh4pfU34dZV0yBDaBBovM/uu9xXn1y75jX/Z1I/CfcVwNyeHu+73KexhCELYgFObvxkqT+Kn/APooNWzcXBNq9qHCQMh8++P1UYn2+HqNGwoGZEFSeAwAfYtHiHKV/wDH6YP+0+w2ADBZoaOZUk0RtHd1g4uny9tk9oYENEap3Avx9YHxWoaTaYHQR7dSgKFGUYF4aOqUp0mGC7Qer1C/JZZVo0mgu77ybNvYczHHokdv42rToMzhoFz3YAynq0awubExcui3N4YV6sfVNug5WgEsbqGiBa3GyY1dsuLnAOGUk92dBzMc7WCgu3JH7zZZIBBFjcEdDqkG4kWJEGPPxvwAC45RfE7Y1wJlu1nAiDaYjnHLlKS/brQ4ubThxtI5dSfBR1TFlwhshoNuZ0Ubi8aQbcSB89E4Yd6DlKlqWupttjWuJknhcieYHT4IZvc6nDgG5p9ITMQNTcTwVaNYB5ZLXxeWGQedysVcYQQe7bhr6/JW8GnTJzprQudHEh7TUpFr6hEuZOUgaGNBPHmobaWJrMcX53NDgHMGYkibOYQbzPBQlLaneLh3CRAy/qOKct23lpFru8ZlrhEg8J5o7NrQly4k3hNuMqECqIqDu5g4iRwzeGqlsC4MYC2tlJLSZAJlpixDiYg8Y81QG1M9pEkzJGmnS6cbJ2gKVVrjmgA5hqDwsCh4Qsx1Glij3qhuCJcBccJgcI1801rsAJDb8iL2P+j7FXtj7Z7sG9N8i9i0jjZTjnGIEZQIBbcRw8PNPBlUqZGLG1YvhmFx1AAFyT48DqnD+yGr83Qf6UW3ryMoldpyi20Mf9k9tMBrSwza5sePgvPzl3jFUCabyNMhJ9RXB3KsPd93uN7GEIQtiAV2+jX0q0ie6z3uVJV5+jD0q/5We9yie3h6jRd2t5WGul/Ws5IN7+K3BHGf+1jIZ6eUKNCTUt+fnVZZRGrtACT1gT7YWcp58AsVTLXAcQfbZA0MqmPpyXvljnC5aZjk2J5cFWdqbTdWzNBJtYTygx6kY913Nm/HkSNVFYd5D2nrfwXHCH9nud0nwF9nHvFpMgtETNrXgKSyeZ6Tw6nosMota4kQeQ6cEkWmb6Gbg8P0CmTzOzSEcqB7r8raDn15JnXpBx9EkCfEp42BHExwm/Sy0e7vGPw2n2BVF0TJWRGDBz2mbp7WYB14TwlLCncQ28frqtcSJkQtXK2ZqFIbGpAECDwMrDqhdrz5IfSvBOi1Dp1jxVEm7TDtI8fgl6VJzjby4jr5BNC+eF09w9AuywSIE+pRLQaLLsbGtEsqaFpyBoAB/EYJ0t49FcKdXtqILWhsNb3RrYxMaTFlR9j4XtHsyuPa3dY6DoSfYrhsfAta0MBc4ODgT+F/UgcZ48VyP6ZJot6o3ayPTMdNT6lr2wnuiw4uPyEkGmbxZYjnZegcYljR9m/8p9y4S5d4xo+zf+Q6ecrg7leHu+73G9kYQhC2IBXv6LWy+t+VnvcqIr99E9IuqV4mcjdPFyie3h6jjuXw04PjyWHs5C3VOnYcD0nAdAJK1+sNHot46uv7NFIhGngnONhYDXh1vojsGNHeOYjgNI8SsOrOd6ROuk2+Gi0e/wCfBAiG21sNtV2an3TyJkH4FU2vSiRFwujVWRHlbkq/trYHafaUtT6Q59R1Wco1sbQnwZDU8RmYDxAh09Ek/aeUg5b6j4rXCUyyoGm0mCEnjMMZgiNfkLBRV0zpzPLoS2Fp0n0y8POcXc0gAxxjmlnYSiGZu0Lg4wQAA4eRKrlM8E7puUvB10ZrhVPclcdsxjaYeyrnabEaGeomyjqnoiSZ9kDRbNK3AnuxqhKt3ZrLB+nQjnC0/PqQKkfDVKVWAAg6j9E3y3PJb7nE7TN8oAkKTwldxDQTkbwdlmeVrk396h4M8/FSODe9vebHdIiDfyj5somtARaH7MEtc0OLoOeGwSWkaC0WtCtGyKLmw5rWtDyO6ZllQA6xaSOCg92sUe63tAH1A6xEkG0GxuD1V1wew6uXMHtL/wB9rR3o4QDHe18VxtNmuy1InaDMr+IJGbzOov196aZ1MbRwJ7PPlLXNPfBMmD6JiLKGqLuw23FWcctGI4p8U3/lK4UV3PEtJpu5Bp9y4YVth7vu9yXsYQhC2JBX76KHw+v+Rs+sqgq9fRc+H1/yt97lE9vD1KjudFcJ+Sk3D9B4LV9Q6TPRaOaY+fYpJNXP5fISbiUW8fJZeTEIEaROqBoPWnFLBuIJ0B4k2W+RrYvnM6DTrJSsaRC4/ZDap4ZvxAe/monaWyXsYO0FxaeY4E8jCuL8S4ggANH8vx1TOrhg5pB0PzPuWc8PNqjWE8pzeoMqd7PovqODWNLnGbDkLn2JXa+BLHlptHP9E43XxnYVw86EEHoDxSzaG8W4u0a0MM95dlY45RLgBcDqjDU3VDFMFxAJIHIK/wCH2vQILmloL9ZtMaa+axh3YdlR1RpaHuGUwRcTP6Kbib/yJcUc6xTLA+u0XCbVAOs9OS6Jt3Z9GrRe5uXP48Bdc8qs1EeHNC3oxbzaiHWQnGFqhoJJM8I8Eg2NDa3ik8hVtWZlk3f2mGPBBu3i6DANoHWL+Su+H3zqQzLlIvLhBt4xIM8Fyag8ZrSpDD4jKbEgLnnhcUaRlao7bsreinXBbWAzQQTzBtfmoTHbPNGo5h04HmDp7FTdkbwGm9pJLwAbTEaiZ4eCuwrGvTzAzk0B1DYBIB4ga+tTh4jjLLInEw1VojMY77N35T7lwgru2M+7d+U+4rhLl3Yf3Pu9znexhCELYgFevov9Ot+VnvcqKr79FVHM+uJA7jLn8xUT+3w9Rx3L1mn59ayGlxhoLj0/0nZZTbzcba2HsuVpWxBNphvJsAfPmpFQj9XDfTcB0Fz8Ah2Kj0GgdTc/ALQstZa5R19XFL9j2Mvqlxkk+eiGhbC3mtUwMNdqhzrf7WCOZWoZf5+dEUAx21sztQHD0mzHUcvnmqtTETPh4K9tMCFXNu4DK4ObZrze2hWGLHidGDPgR0xDW34+3igsjjH6pFz4Omv6IqVo4QVz0dNivbEO8EwxR7xMWK2Lr30+eSTe6YJvfRaRjRDY1A1PikyZ04dUpUE+1JuIEADxK3MGJzYJxQqTr8E3eVik66GrRKdMe/WTFvPwV13Q3kcKpBcSIbEwCSLWm2nrVIaxOMI24vF7a69Fz4kE0bRbOl7VZDXxpBgHkRMeK4KV2/ti7DybnJfxAhcQK6MBtq3yXuc81RhCELpMwV7+iz060fhZ7yqIr19Fw79f8rPe5RPbw9So7nQGuWc2q1iNFqdNPWVNiMAgaLDavPyWM/JYaPPl7kbCN3HotZnX3JzTwbiJFhzOnrK3GHaPSfPRvxKSY6Grad+KXbg3QC7u9Tb2apTt4PcAb7T60nUfOt0DowWsGkuvqbBJ4yl2rS06cBwngfalGrL2CdVDVjTooWIpFrnA8yEyeDBlWzeTZ4s/joRzVWqfqbHl8VzrR0dUXasbkXvyWjhIGkfPJLOHvSbqfGFqmJoQd5WSZZroliReQbpFz1aM2hJw8LpTCYeTNoWcFhM5M6AXUhYCAJ6KZS4CjC9WaGgdUpREOHokzpf2pMutp5rODBc9rYkuIFhdZ7o0ZfqVLLhg3X7M8xYgmVxIruuJaOyeANGn3LhTl0YKq+73OeWxhCELcgFevouHfrflZ73Kiq+/RVRzPriQIa0kkwBd2pUYn2+HqVHcvmaeHzxQylJsPYnVMMbzeelhw4ngsjFOJytAbNoFj0BKjYKGxpsDsj6jWu1yyC6Pyi6Wp4hrQQ0afvOAufDQKI2huO6lihi31AZ1YODogXOohOieSdBpsLVcSXG7pWM0dUmAZugO5KQs3lYL+B5rB4yhqYG7Eo1yTaPJLNASYELvQ8dm1htJJB6AKk4iqQRxVz3kh2UD92Z8+SqWIEaLmUk5M6ox+kafWhJJ16oFfxSdelGqbEFb5UzJyaF6tcSkuzc6+gTuhhREm5S9Rgj5t5qcyWiKUG9WYw1LIzxN0o4C5kiRp/paYcACAJifDzWKjyIJI8lm1qa7I0MEcQB0kQnmw6gFemD+IRx+ZKYF5iTxPs+Cn909kl1QVCIYy8kangAqqzNui6Y8fZP/ACn3c/JcDK79jvu6k65Xe5cBK3w933e5hLYwhCFsQCv30TtBfXzAkZG6RzN7qgroP0RtJqV8ok5Gf+xUT28PUqO50UMpxbPE/wAqbYradPDA1jmdk4R1ideAkqapbOc4Q5rW36yPLT1qs784ihQwdVmbNVc2AOIk3PQKUhG//leHxgJpudmFRvdeIgXmOadGiDo5vtHvC5luNs7tK5dJGQNd497RdPaOactWGwl9UJiS3+4IbhDw58x86JUNKyG8BJt86JMBF2Fjx46LYNdpBT2hsp5NxlHGbeKdVsPSp2i/OfalQyH7Jw1BCb7QqvpszNYSNDAmBGsD3p5UAixn2LQvMWUyjmVDTrUpOLxmYz1A1/TyTCpiRfxV8r7JpVCDUYPVfzSdXdTDE2ZHg4j9VisJI37Y5ziHpKhSLnQukUtxqD7Cm4/1OSe1NxRSaHUGd4aguMnkBK1ei0M81vUqfYRA4e/l5JF7NeZ4cE8r5m2eCD1BGnj1Td9cHx+dPWuZWdTaGVZpbw1TYvuBCcvrSbptmE2W6RjJ6lq3R3VOJfLvu2kA9TrHRdCqbGdTZDAMoiwtA0UZ9G7mDCG9+0Mzw0j2Kz4naADba9VcYqrZjNvNoVXGgmm+2jT7iuClehquAzUqzzMCm4gcJyleeXJ4S1fXMJbGEIQtzMF0P6IMWadTEECZptH+R+C54r99E/3lf8rPeVE9vD1HE6VXx1R2pgToLBUnfnZtMUTWIOc5WC/WZjhYFXVjYlJYrYQxTAyoyW6ibe3nCm2CKN9HVLvVnRwY33k+5XwUiYABN+X6rXAbo4fD3a5zbyRmtpe3FPzXAswuPqA16IabY7Rijsk6uIaPafFOvrFOn6IBPQcuqZ1axdx8uU80nf3eWnrQ/wADSNsTtWo4WAaLzBkpi7W6Xqi/iY+KyzDFxtPOPFJtsNBq79eCKTCSB0UpT2VF3W8B71u6uxhBaJI+blLKxWhOnskm5tbUz7k8bhadP0iCfngEzr7Tc60xPD/fkmwc5PRD1ZIv2nFmj56AJu+q53pEpFlLr880FouDx9k81Lkx0hDGMaYDmg9CAVHO2JQcb0meMKbpbPc8GGwL97T28bJzT2NSZd5k+oG6VN8Av8kBQ3aoF3cotdflbzlTGE3ZpNBJaxvPKxo9qfsql1qTLA6kgAeQSGKpvH3kxNoNv9eaqq3C2yI3mrGjQLsMYcwhzjAgjT1aJjuhi6+IYatbKGaNEelGp8FYquy3VqLwCGte1wvyI4nhdQOF25SZSFNt3saAGC8uFiBzuCpaA32pvN2faUch7zSJGkEQHHkJMLg7l3Kts37F73ud2hZLjNp1DY5f9rhrlWE9X3e4SVIwhCFuZgr79FOIax9cvc1oLGjvEDieaoSzmUyVqhp0z0A7alGPvKf97fitGbcp/wAVvm8fFcClEqcsufl8lWuR31+0qRuatMn8498rYbSo/wASn/e2PeuASshLJLn5fIWuR6B/a1ET9rTk39JvxR+1qRv2tPwzN98rz9BWYKOzlz8vkeZcj0HT2nQ/eqUzf+I34pY7z0QIa6mP62rzrdYlNRkuPl8iuPI7/X261+tWn4Z2/FN24+lImrT/ALm/FcJWcpSySfHy+Qtcjvn7Wo8KrL/zD3StRtenH3jP72/FcFylYgpdnLn5fIZlyPQmHxVI64iiB1qN92ZPaW0MIwT21Jx/O0+wFeb4KCCn2b5+XyDkmejq281I2bVpgfnb8UyO16X8amfF7fivPsFZgpPDk+Pl8jUorgemsLt7DBjR29LS/fbrx4pT9vYYjvV6J6Z2fFeYYK1lXUq3Xh8k6Hp3F7WwlRjmPrUS1wgt7RtxysVE0sRgmkNpmhTF5IcwE+ZK88ZkSplBy4rw+RppHoraeLwr6FQCrRkMJbFRuYug21k8oXnVyMyCU4QyhKVmEIQtCAQhCABCEIAFYNzKh7ctkwWOJE2m0GFX1PboWrFxIDQ0iSQLmLXK5/8A0/6pfo1wfvRL+iMUcQC6mXnID3vxejrl/dvZMdyKp7R7ZMZZibTmAmE52fWbSr4ipUc0U3F0DMDnl0iGg3tPrTbdBwbVqPMMYRAkgfvAxc8lxSX+Ka/C/W3rzOpP649452aZbiPrMmnNi/xdOWbzpp0VUo0C9waNSQB5q1Yes2uyph6zgHNcTTcSNJMQZvE+o9FDYPCOp9o8hpLAWgZhcmxIggkBpNxzC6MKWVyvfTTh+K/fEyxFeXkPtv4Fhw9KrSu1rchPS8E/1T6073exTq+HqUS452jumTMHS/IOEeBWmwMQ2rRq0nhtNh9EzaTr6bjcEA2URsnFHD4kZtAcroMiDqZGvPyUZXKEsPjF2vX4KtKSlwejNcNXfSpVCHOBccgEkaQXnxHdH9Sm92arjhK0FxIzZbmR3LZfPkofeWu11dzWei0kW4uJl5/uPsUru6IwtYEgF4dlBIBMsgWJ5p4/1YWat2mLC0xK5WR+IxNajTy1XPIqsPdcT3b903009qldl1nnAVCC4uBcG3Mj0YA48SoinhHPaO1Ia2kx0S4SdSGgTOqldlS3AvaHAPJcWjMAf3YIv0Sx0sqqrzK+v0PDu3+mJY+PqTDW++nuz6cZuPGMvPol8BiDisK+nmPaMGsmXfhnnN2nySO0QzF4dtSWisyzhIBdGoAPrHmEz3RGWsXEgNykEkgC8QLlS43hN/2Tv9PkvwO/rS4NV1+RrVxD6VHsszgXw5wk91v7rY4TOY+Leqi1I7eYfrFQ8HPJBBBBBNrhRy7sOst89TlnvXIEIQtCAQhCABCEIAFO7J3dbWp0yamV9aq+lSbkkOextNwDn5u7mNZrR3TfWAoJSeB3hq0qfZsygBz3NJYwuY57WtcWPcCWktY240iRBugBYbpYiA7I0Ny5yTUpgNb9n6ZL+4YrMMOg97TVKVN1XtEucwEVmUKjZl1Oo81QWlvHL2RmLd4QTeEMRvRXfTNNzhlLMjoYwFw+zu5wbJd9jTGY3hvUzpU3hrONQkgmpWFdxyt+9aXkOFrXqOsLX0sEAPa24+KFVzGMD8pIBa9hDu85gAIdGcuY4ZJzWNkxwOwatWmarA0saQHHOwFsljcxaXZss1GjNEX6GHdTfPEuJJcyHatFKmGzme7OG5YD81RxzRPePCybYTeStSouosI7N0yC1p9LJMEiRekw/wBPigB/tHcfEU6tSm0MeGZiCKlIF7Wl/eazOXX7NxjWy1xG6VRjKr3Q1tOm2oASzM8OqUqchgeXBuaoe9p3CNVo3fXFZnuztJfGaWMIMdpFi2NKrx/V0EJYreyvUY5jy0hzAwns2Zsge2oGB+XMGh7AYB580AbYvdSuxgeAxzDTbUlr2zBpsqOAaTmcWNqNLoByyCbXRgt1q7wxxyMa+nUewuqMEtpsqPJyzmAIpOAJEStHb1VzT7MublyZB3GZg3I2mQH5ZGamxrSQbhoBWMNvRXp0202loY3NAyMvmZUY7N3e93Krxf8AF0EAC43LxZcBkZcNg9rRynM91NoDs+UkvaWxMyFpiN1qtOj2j8rXdpSYGZml01WVHtzAOllmCzgD3uhW+J32xVRwc57ZDmunIwd5rzUBMNv33OMfzHhZN8bvPXqsyvc30mPJDGBznU2uaxzntaHOIa4i59qAFaO5+KfMUxZ+S9SmJfmczIJcMzi5hAAmYtKb4Ld+vWYX0mB4aQCA5maSWNEU5zETUaJAi/QqSbv9iMrhFPMajXtd2dMZHNNRxcG5IzF9TNm1BFrWTPZW9dfDtyU3DJmzEQ2ZJYTD4zAzSYZGhaI4yAbjdDE8GsdLS4Za1F2YNLwcmV/eINN9mye74TvU3NxJIyMzZgzKM1MOOdzWAhmcmO0e1s6XEwnOJ38qgtFBraTGtjLkpOnv1XTAptaPvnCA0WPOIjjvVXJBLmmGCndjCMjXsqAEFsHv02m+sRoUAb1N2azWtP2Zc6sKIaKjCS8ta5twS2IeBM2NjCSbu1iCwvyCA3NdzASMhqGGl2ZxFMZyACQ0gmxE5xm8lWt96ZGdr7BrSC1gpjK4N7vcaBx9EG5S+M3xrvfWcC0Cs57iMrTkztLCKbi2W/Z9w5YkAchAAhV3YxDW1HOYA2k57XkvYIdTLWvaO9c5nNFpmbSt27o4kgEMbBYH/e0u611Ptml/f7k0wXDNEgHkVjaG9VesxzKjm5XuL3QxjcznFrnOJa0XLmgkpXF731nNDG5WN7KnTcA1kuDKIoS52WScuaJnLnMIAVw25Fch+YNa5oEA1Kd3Z6bHMLi+GVGmq2WOh3eAi61xG5eIAljC4ZGOdo0gljHublcZJYHtzQLTJhat32xIJOZhm7ppUiHOLmPL3Ashzy6kwlxucoSbt78QRBeHaEFzGEggMbIJbIJFNoJ1OW6AN37kYsEDs2kk8KtJ3Go0k5XmAHUngnQFhCh8VhjTeWOiWmDDmuHk5pIPiCpMb115u5p6FjCPvKlW4Lfx1nnzHIRH7Qx761R1SoZe8yTAHsFkAN0IQgAQhCABCEIAEIQgAQhCABCEIAEIQgAQhCABCEpQaC5ocYBIk8hxKAE0KTdgaI/5c3d4c4JgT1GvXnZa1MHSkxVmAY6wYjlcAkeLRxQBHIUo7AUZ+9tfkYMwNOB1twHEwEm/AMtFVsFwB07oJINtTFjItdAEehSgwFG01QJHQwbyJHhrp71ipgKUSKo0da2o0HmJvzjmgCMQpQ4Cj3oqiwOWY7xBIA6aC/8AN0WBgaX8UDW9o4ZdLwZ8RlPEhAEYhLYim1riGnMAbHmOaEAIoQhAAhCEACEIQAIQhAAhCEACEIQAIQhAAhCEAZQhCABCEIAEIQgAWEIQAIQhAH//2Q=="/>
          <p:cNvSpPr>
            <a:spLocks noChangeAspect="1" noChangeArrowheads="1"/>
          </p:cNvSpPr>
          <p:nvPr/>
        </p:nvSpPr>
        <p:spPr bwMode="auto">
          <a:xfrm>
            <a:off x="368300" y="-928688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26" descr="data:image/jpeg;base64,/9j/4AAQSkZJRgABAQAAAQABAAD/2wCEAAkGBhQSERUUEhQWFRUVFRgZFxgYGBkaGxgYGhoXGhcYGBcXHCYfHBojGRUaHy8gIygpLCwsFx8xNTAqNSYtLCkBCQoKDgwOGg8PGiwkHyQsLCopLCwpLCwsKSksLCwsLCwsLCwsLCwpKSwsLCksLCwsKSwsLCksLCwsLCwpKSwsLP/AABEIAQEAxAMBIgACEQEDEQH/xAAcAAABBAMBAAAAAAAAAAAAAAAAAwQFBgECBwj/xABBEAABAwIDBQQGBwgCAgMAAAABAAIRAyEEEjEFBkFRYRMicYEykaGx0fAHFCMzUnLBFUJTYoKSouFD8RayFyTD/8QAGQEAAwEBAQAAAAAAAAAAAAAAAAECAwQF/8QALxEAAgIABAMHBAIDAQAAAAAAAAECEQMSITFBUfATgZGhscHhIjJhcRRCIzPxBP/aAAwDAQACEQMRAD8A4ahCfYDZwqNcS7LlIGhMzm6/ypNpK2NKxihSv7Hb/E/wPxR+yG/xP8D8Usy6TCurIpClf2Qz+J/gfij9js/i/wCB+KWddJhXVkUhS7diNP8Ayf4H4rZuwATHaf4n4ozrpMKIZCmnbvAf8n+B+KVp7rgie2aPFrv0lCmn/wAYV1ZAIVi/8Tbb/wCzSvwhwPtC3q7nhrS76xSIHATPqTzLpMK6srSFZcJuZ2kZa9O+kg9OU808/wDjapE9rTPhJSzrpMK6spyFP4zdU0jD6kWn0T8U3Gw2/wAT/A/FPOukwoiEKYdsEDV8f0H4rI2A3+J/ifijMukwohkKep7sSJFQf2n4oduvGtQf2n4ozLpMK6sgUKy4Lcp9Uwx3mWED3p876MqwP3jPU5LtI9JhXVlMQrjV+jaq0Emqy3IOVPcmpJ7A1RhCEKhApjYrJY/89P3VFDqZ2Ie5U/Mz3VFE9vD1Gh06mbSVt2cjWEo1vgfn/SyBJiSFRnQiylqEtTw4A0+Rz6JVjY4+se1bsI6euErATbRMhOKdOIPw5rZtVsaSpPBUWkCW+xQMiu1EyfBJ1O9cSLcCfbCn37C8PUnFPZQAiRf5CaAqZBt3pMcdUVHPNirPX2WJmJHh+nBLYXderWdlp0ybgZssAX4nSL+xDdIZUKFRzXZg0cvR1T2jtV4PoiehPnN103Zv0d0Gw7EPLzFwyzW20L4v7FZaG7+FY0FmGpDk4tDv/aSsu2iti+zbOD4h5e4k280UaUSRqfn9V6Ao4ambNp0SAbRTb8NVirs6hV9PDUzy7jbX5mD7EfyExvCaPP4oEm5k9Z+eKdYXAknQ/wDS7LtPcXB1jmY0UnjXILGdC5nAAjUKIxe7f1d3eAvfNqD+oWqxU9jNxaKdg9iOOoACkKGx2RZpJtcmVLwlaTLIcmxUIYbAZeSXLAeB80rTbPLT59iVFMdFJRH4yh9k+eDXcuR5LgRXofH/AHVTT0HaeBXngow933e5XAwhCFsSCm9gMllT8zI8YqKEU3sCoQypH4me6oont4eo0SIpgxP6JdmWND4eHkkDVJ46LYkgTyPrSIRu0jw963aGC3rW+FxVMasJPR0fonzGUH37Mj+rnpwlJANKFJjnQ1WXZ2HYAABfpJ01t4rTD7OoCCKfDXMfeFK0K5YA1gDYnqfWUUM1qYJx1MDqY9/RGz9iOqvy0wXczwA6kqQ2bsl1Zxc9+RoN3HU8w2eKsDMaKbOzp0yGfuuPTVzieKyxMVQNYYTkI4PdqjSntZqOFojug+Ey5SzavBoaAD3gNB+UaT0UUdoPLbZQ2LugF2txHzEKMwW06UguJzvMRJk31jSfBcMsaUjrjgpFro1jeJAibi49QyiOqSDiJA+0nW2qrdWs8QzM8AkwBaeU9BxshuKIplrnODhfuOB8A4tv6lnmsvJRPYgva8Oc21hJNhz01PIIp7VYZBc0EiJc62ZukNIi45KIfjndlLoIzAQO8AYs4EmTPiIURi9pOquI+r94NIc+I6B0cBzhUnWwnHmXCtjHtktb2hvEZSWjWGwBYjgQkWYhryWFrSwixJMta702xMg8bnyVVweILKkVZaQGx3zct0NuGvPgn9Taz21BTpMLQZzESREAh2U6X5J9o1sLIqNsbgxTfDTmbq0/7C1aBw+fkp7k7RrgJcfTB0aBEFo9Si6tGLTPhp6134eJnicc4ZWOKcQfistcBI6pCkLDh4pfU34dZV0yBDaBBovM/uu9xXn1y75jX/Z1I/CfcVwNyeHu+73KexhCELYgFObvxkqT+Kn/APooNWzcXBNq9qHCQMh8++P1UYn2+HqNGwoGZEFSeAwAfYtHiHKV/wDH6YP+0+w2ADBZoaOZUk0RtHd1g4uny9tk9oYENEap3Avx9YHxWoaTaYHQR7dSgKFGUYF4aOqUp0mGC7Qer1C/JZZVo0mgu77ybNvYczHHokdv42rToMzhoFz3YAynq0awubExcui3N4YV6sfVNug5WgEsbqGiBa3GyY1dsuLnAOGUk92dBzMc7WCgu3JH7zZZIBBFjcEdDqkG4kWJEGPPxvwAC45RfE7Y1wJlu1nAiDaYjnHLlKS/brQ4ubThxtI5dSfBR1TFlwhshoNuZ0Ubi8aQbcSB89E4Yd6DlKlqWupttjWuJknhcieYHT4IZvc6nDgG5p9ITMQNTcTwVaNYB5ZLXxeWGQedysVcYQQe7bhr6/JW8GnTJzprQudHEh7TUpFr6hEuZOUgaGNBPHmobaWJrMcX53NDgHMGYkibOYQbzPBQlLaneLh3CRAy/qOKct23lpFru8ZlrhEg8J5o7NrQly4k3hNuMqECqIqDu5g4iRwzeGqlsC4MYC2tlJLSZAJlpixDiYg8Y81QG1M9pEkzJGmnS6cbJ2gKVVrjmgA5hqDwsCh4Qsx1Glij3qhuCJcBccJgcI1801rsAJDb8iL2P+j7FXtj7Z7sG9N8i9i0jjZTjnGIEZQIBbcRw8PNPBlUqZGLG1YvhmFx1AAFyT48DqnD+yGr83Qf6UW3ryMoldpyi20Mf9k9tMBrSwza5sePgvPzl3jFUCabyNMhJ9RXB3KsPd93uN7GEIQtiAV2+jX0q0ie6z3uVJV5+jD0q/5We9yie3h6jRd2t5WGul/Ws5IN7+K3BHGf+1jIZ6eUKNCTUt+fnVZZRGrtACT1gT7YWcp58AsVTLXAcQfbZA0MqmPpyXvljnC5aZjk2J5cFWdqbTdWzNBJtYTygx6kY913Nm/HkSNVFYd5D2nrfwXHCH9nud0nwF9nHvFpMgtETNrXgKSyeZ6Tw6nosMota4kQeQ6cEkWmb6Gbg8P0CmTzOzSEcqB7r8raDn15JnXpBx9EkCfEp42BHExwm/Sy0e7vGPw2n2BVF0TJWRGDBz2mbp7WYB14TwlLCncQ28frqtcSJkQtXK2ZqFIbGpAECDwMrDqhdrz5IfSvBOi1Dp1jxVEm7TDtI8fgl6VJzjby4jr5BNC+eF09w9AuywSIE+pRLQaLLsbGtEsqaFpyBoAB/EYJ0t49FcKdXtqILWhsNb3RrYxMaTFlR9j4XtHsyuPa3dY6DoSfYrhsfAta0MBc4ODgT+F/UgcZ48VyP6ZJot6o3ayPTMdNT6lr2wnuiw4uPyEkGmbxZYjnZegcYljR9m/8p9y4S5d4xo+zf+Q6ecrg7leHu+73G9kYQhC2IBXv6LWy+t+VnvcqIr99E9IuqV4mcjdPFyie3h6jjuXw04PjyWHs5C3VOnYcD0nAdAJK1+sNHot46uv7NFIhGngnONhYDXh1vojsGNHeOYjgNI8SsOrOd6ROuk2+Gi0e/wCfBAiG21sNtV2an3TyJkH4FU2vSiRFwujVWRHlbkq/trYHafaUtT6Q59R1Wco1sbQnwZDU8RmYDxAh09Ek/aeUg5b6j4rXCUyyoGm0mCEnjMMZgiNfkLBRV0zpzPLoS2Fp0n0y8POcXc0gAxxjmlnYSiGZu0Lg4wQAA4eRKrlM8E7puUvB10ZrhVPclcdsxjaYeyrnabEaGeomyjqnoiSZ9kDRbNK3AnuxqhKt3ZrLB+nQjnC0/PqQKkfDVKVWAAg6j9E3y3PJb7nE7TN8oAkKTwldxDQTkbwdlmeVrk396h4M8/FSODe9vebHdIiDfyj5somtARaH7MEtc0OLoOeGwSWkaC0WtCtGyKLmw5rWtDyO6ZllQA6xaSOCg92sUe63tAH1A6xEkG0GxuD1V1wew6uXMHtL/wB9rR3o4QDHe18VxtNmuy1InaDMr+IJGbzOov196aZ1MbRwJ7PPlLXNPfBMmD6JiLKGqLuw23FWcctGI4p8U3/lK4UV3PEtJpu5Bp9y4YVth7vu9yXsYQhC2JBX76KHw+v+Rs+sqgq9fRc+H1/yt97lE9vD1KjudFcJ+Sk3D9B4LV9Q6TPRaOaY+fYpJNXP5fISbiUW8fJZeTEIEaROqBoPWnFLBuIJ0B4k2W+RrYvnM6DTrJSsaRC4/ZDap4ZvxAe/monaWyXsYO0FxaeY4E8jCuL8S4ggANH8vx1TOrhg5pB0PzPuWc8PNqjWE8pzeoMqd7PovqODWNLnGbDkLn2JXa+BLHlptHP9E43XxnYVw86EEHoDxSzaG8W4u0a0MM95dlY45RLgBcDqjDU3VDFMFxAJIHIK/wCH2vQILmloL9ZtMaa+axh3YdlR1RpaHuGUwRcTP6Kbib/yJcUc6xTLA+u0XCbVAOs9OS6Jt3Z9GrRe5uXP48Bdc8qs1EeHNC3oxbzaiHWQnGFqhoJJM8I8Eg2NDa3ik8hVtWZlk3f2mGPBBu3i6DANoHWL+Su+H3zqQzLlIvLhBt4xIM8Fyag8ZrSpDD4jKbEgLnnhcUaRlao7bsreinXBbWAzQQTzBtfmoTHbPNGo5h04HmDp7FTdkbwGm9pJLwAbTEaiZ4eCuwrGvTzAzk0B1DYBIB4ga+tTh4jjLLInEw1VojMY77N35T7lwgru2M+7d+U+4rhLl3Yf3Pu9znexhCELYgFevov9Ot+VnvcqKr79FVHM+uJA7jLn8xUT+3w9Rx3L1mn59ayGlxhoLj0/0nZZTbzcba2HsuVpWxBNphvJsAfPmpFQj9XDfTcB0Fz8Ah2Kj0GgdTc/ALQstZa5R19XFL9j2Mvqlxkk+eiGhbC3mtUwMNdqhzrf7WCOZWoZf5+dEUAx21sztQHD0mzHUcvnmqtTETPh4K9tMCFXNu4DK4ObZrze2hWGLHidGDPgR0xDW34+3igsjjH6pFz4Omv6IqVo4QVz0dNivbEO8EwxR7xMWK2Lr30+eSTe6YJvfRaRjRDY1A1PikyZ04dUpUE+1JuIEADxK3MGJzYJxQqTr8E3eVik66GrRKdMe/WTFvPwV13Q3kcKpBcSIbEwCSLWm2nrVIaxOMI24vF7a69Fz4kE0bRbOl7VZDXxpBgHkRMeK4KV2/ti7DybnJfxAhcQK6MBtq3yXuc81RhCELpMwV7+iz060fhZ7yqIr19Fw79f8rPe5RPbw9So7nQGuWc2q1iNFqdNPWVNiMAgaLDavPyWM/JYaPPl7kbCN3HotZnX3JzTwbiJFhzOnrK3GHaPSfPRvxKSY6Grad+KXbg3QC7u9Tb2apTt4PcAb7T60nUfOt0DowWsGkuvqbBJ4yl2rS06cBwngfalGrL2CdVDVjTooWIpFrnA8yEyeDBlWzeTZ4s/joRzVWqfqbHl8VzrR0dUXasbkXvyWjhIGkfPJLOHvSbqfGFqmJoQd5WSZZroliReQbpFz1aM2hJw8LpTCYeTNoWcFhM5M6AXUhYCAJ6KZS4CjC9WaGgdUpREOHokzpf2pMutp5rODBc9rYkuIFhdZ7o0ZfqVLLhg3X7M8xYgmVxIruuJaOyeANGn3LhTl0YKq+73OeWxhCELcgFevouHfrflZ73Kiq+/RVRzPriQIa0kkwBd2pUYn2+HqVHcvmaeHzxQylJsPYnVMMbzeelhw4ngsjFOJytAbNoFj0BKjYKGxpsDsj6jWu1yyC6Pyi6Wp4hrQQ0afvOAufDQKI2huO6lihi31AZ1YODogXOohOieSdBpsLVcSXG7pWM0dUmAZugO5KQs3lYL+B5rB4yhqYG7Eo1yTaPJLNASYELvQ8dm1htJJB6AKk4iqQRxVz3kh2UD92Z8+SqWIEaLmUk5M6ox+kafWhJJ16oFfxSdelGqbEFb5UzJyaF6tcSkuzc6+gTuhhREm5S9Rgj5t5qcyWiKUG9WYw1LIzxN0o4C5kiRp/paYcACAJifDzWKjyIJI8lm1qa7I0MEcQB0kQnmw6gFemD+IRx+ZKYF5iTxPs+Cn909kl1QVCIYy8kangAqqzNui6Y8fZP/ACn3c/JcDK79jvu6k65Xe5cBK3w933e5hLYwhCFsQCv30TtBfXzAkZG6RzN7qgroP0RtJqV8ok5Gf+xUT28PUqO50UMpxbPE/wAqbYradPDA1jmdk4R1ideAkqapbOc4Q5rW36yPLT1qs784ihQwdVmbNVc2AOIk3PQKUhG//leHxgJpudmFRvdeIgXmOadGiDo5vtHvC5luNs7tK5dJGQNd497RdPaOactWGwl9UJiS3+4IbhDw58x86JUNKyG8BJt86JMBF2Fjx46LYNdpBT2hsp5NxlHGbeKdVsPSp2i/OfalQyH7Jw1BCb7QqvpszNYSNDAmBGsD3p5UAixn2LQvMWUyjmVDTrUpOLxmYz1A1/TyTCpiRfxV8r7JpVCDUYPVfzSdXdTDE2ZHg4j9VisJI37Y5ziHpKhSLnQukUtxqD7Cm4/1OSe1NxRSaHUGd4aguMnkBK1ei0M81vUqfYRA4e/l5JF7NeZ4cE8r5m2eCD1BGnj1Td9cHx+dPWuZWdTaGVZpbw1TYvuBCcvrSbptmE2W6RjJ6lq3R3VOJfLvu2kA9TrHRdCqbGdTZDAMoiwtA0UZ9G7mDCG9+0Mzw0j2Kz4naADba9VcYqrZjNvNoVXGgmm+2jT7iuClehquAzUqzzMCm4gcJyleeXJ4S1fXMJbGEIQtzMF0P6IMWadTEECZptH+R+C54r99E/3lf8rPeVE9vD1HE6VXx1R2pgToLBUnfnZtMUTWIOc5WC/WZjhYFXVjYlJYrYQxTAyoyW6ibe3nCm2CKN9HVLvVnRwY33k+5XwUiYABN+X6rXAbo4fD3a5zbyRmtpe3FPzXAswuPqA16IabY7Rijsk6uIaPafFOvrFOn6IBPQcuqZ1axdx8uU80nf3eWnrQ/wADSNsTtWo4WAaLzBkpi7W6Xqi/iY+KyzDFxtPOPFJtsNBq79eCKTCSB0UpT2VF3W8B71u6uxhBaJI+blLKxWhOnskm5tbUz7k8bhadP0iCfngEzr7Tc60xPD/fkmwc5PRD1ZIv2nFmj56AJu+q53pEpFlLr880FouDx9k81Lkx0hDGMaYDmg9CAVHO2JQcb0meMKbpbPc8GGwL97T28bJzT2NSZd5k+oG6VN8Av8kBQ3aoF3cotdflbzlTGE3ZpNBJaxvPKxo9qfsql1qTLA6kgAeQSGKpvH3kxNoNv9eaqq3C2yI3mrGjQLsMYcwhzjAgjT1aJjuhi6+IYatbKGaNEelGp8FYquy3VqLwCGte1wvyI4nhdQOF25SZSFNt3saAGC8uFiBzuCpaA32pvN2faUch7zSJGkEQHHkJMLg7l3Kts37F73ud2hZLjNp1DY5f9rhrlWE9X3e4SVIwhCFuZgr79FOIax9cvc1oLGjvEDieaoSzmUyVqhp0z0A7alGPvKf97fitGbcp/wAVvm8fFcClEqcsufl8lWuR31+0qRuatMn8498rYbSo/wASn/e2PeuASshLJLn5fIWuR6B/a1ET9rTk39JvxR+1qRv2tPwzN98rz9BWYKOzlz8vkeZcj0HT2nQ/eqUzf+I34pY7z0QIa6mP62rzrdYlNRkuPl8iuPI7/X261+tWn4Z2/FN24+lImrT/ALm/FcJWcpSySfHy+Qtcjvn7Wo8KrL/zD3StRtenH3jP72/FcFylYgpdnLn5fIZlyPQmHxVI64iiB1qN92ZPaW0MIwT21Jx/O0+wFeb4KCCn2b5+XyDkmejq281I2bVpgfnb8UyO16X8amfF7fivPsFZgpPDk+Pl8jUorgemsLt7DBjR29LS/fbrx4pT9vYYjvV6J6Z2fFeYYK1lXUq3Xh8k6Hp3F7WwlRjmPrUS1wgt7RtxysVE0sRgmkNpmhTF5IcwE+ZK88ZkSplBy4rw+RppHoraeLwr6FQCrRkMJbFRuYug21k8oXnVyMyCU4QyhKVmEIQtCAQhCABCEIAFYNzKh7ctkwWOJE2m0GFX1PboWrFxIDQ0iSQLmLXK5/8A0/6pfo1wfvRL+iMUcQC6mXnID3vxejrl/dvZMdyKp7R7ZMZZibTmAmE52fWbSr4ipUc0U3F0DMDnl0iGg3tPrTbdBwbVqPMMYRAkgfvAxc8lxSX+Ka/C/W3rzOpP649452aZbiPrMmnNi/xdOWbzpp0VUo0C9waNSQB5q1Yes2uyph6zgHNcTTcSNJMQZvE+o9FDYPCOp9o8hpLAWgZhcmxIggkBpNxzC6MKWVyvfTTh+K/fEyxFeXkPtv4Fhw9KrSu1rchPS8E/1T6073exTq+HqUS452jumTMHS/IOEeBWmwMQ2rRq0nhtNh9EzaTr6bjcEA2URsnFHD4kZtAcroMiDqZGvPyUZXKEsPjF2vX4KtKSlwejNcNXfSpVCHOBccgEkaQXnxHdH9Sm92arjhK0FxIzZbmR3LZfPkofeWu11dzWei0kW4uJl5/uPsUru6IwtYEgF4dlBIBMsgWJ5p4/1YWat2mLC0xK5WR+IxNajTy1XPIqsPdcT3b903009qldl1nnAVCC4uBcG3Mj0YA48SoinhHPaO1Ia2kx0S4SdSGgTOqldlS3AvaHAPJcWjMAf3YIv0Sx0sqqrzK+v0PDu3+mJY+PqTDW++nuz6cZuPGMvPol8BiDisK+nmPaMGsmXfhnnN2nySO0QzF4dtSWisyzhIBdGoAPrHmEz3RGWsXEgNykEkgC8QLlS43hN/2Tv9PkvwO/rS4NV1+RrVxD6VHsszgXw5wk91v7rY4TOY+Leqi1I7eYfrFQ8HPJBBBBBNrhRy7sOst89TlnvXIEIQtCAQhCABCEIAFO7J3dbWp0yamV9aq+lSbkkOextNwDn5u7mNZrR3TfWAoJSeB3hq0qfZsygBz3NJYwuY57WtcWPcCWktY240iRBugBYbpYiA7I0Ny5yTUpgNb9n6ZL+4YrMMOg97TVKVN1XtEucwEVmUKjZl1Oo81QWlvHL2RmLd4QTeEMRvRXfTNNzhlLMjoYwFw+zu5wbJd9jTGY3hvUzpU3hrONQkgmpWFdxyt+9aXkOFrXqOsLX0sEAPa24+KFVzGMD8pIBa9hDu85gAIdGcuY4ZJzWNkxwOwatWmarA0saQHHOwFsljcxaXZss1GjNEX6GHdTfPEuJJcyHatFKmGzme7OG5YD81RxzRPePCybYTeStSouosI7N0yC1p9LJMEiRekw/wBPigB/tHcfEU6tSm0MeGZiCKlIF7Wl/eazOXX7NxjWy1xG6VRjKr3Q1tOm2oASzM8OqUqchgeXBuaoe9p3CNVo3fXFZnuztJfGaWMIMdpFi2NKrx/V0EJYreyvUY5jy0hzAwns2Zsge2oGB+XMGh7AYB580AbYvdSuxgeAxzDTbUlr2zBpsqOAaTmcWNqNLoByyCbXRgt1q7wxxyMa+nUewuqMEtpsqPJyzmAIpOAJEStHb1VzT7MublyZB3GZg3I2mQH5ZGamxrSQbhoBWMNvRXp0202loY3NAyMvmZUY7N3e93Krxf8AF0EAC43LxZcBkZcNg9rRynM91NoDs+UkvaWxMyFpiN1qtOj2j8rXdpSYGZml01WVHtzAOllmCzgD3uhW+J32xVRwc57ZDmunIwd5rzUBMNv33OMfzHhZN8bvPXqsyvc30mPJDGBznU2uaxzntaHOIa4i59qAFaO5+KfMUxZ+S9SmJfmczIJcMzi5hAAmYtKb4Ld+vWYX0mB4aQCA5maSWNEU5zETUaJAi/QqSbv9iMrhFPMajXtd2dMZHNNRxcG5IzF9TNm1BFrWTPZW9dfDtyU3DJmzEQ2ZJYTD4zAzSYZGhaI4yAbjdDE8GsdLS4Za1F2YNLwcmV/eINN9mye74TvU3NxJIyMzZgzKM1MOOdzWAhmcmO0e1s6XEwnOJ38qgtFBraTGtjLkpOnv1XTAptaPvnCA0WPOIjjvVXJBLmmGCndjCMjXsqAEFsHv02m+sRoUAb1N2azWtP2Zc6sKIaKjCS8ta5twS2IeBM2NjCSbu1iCwvyCA3NdzASMhqGGl2ZxFMZyACQ0gmxE5xm8lWt96ZGdr7BrSC1gpjK4N7vcaBx9EG5S+M3xrvfWcC0Cs57iMrTkztLCKbi2W/Z9w5YkAchAAhV3YxDW1HOYA2k57XkvYIdTLWvaO9c5nNFpmbSt27o4kgEMbBYH/e0u611Ptml/f7k0wXDNEgHkVjaG9VesxzKjm5XuL3QxjcznFrnOJa0XLmgkpXF731nNDG5WN7KnTcA1kuDKIoS52WScuaJnLnMIAVw25Fch+YNa5oEA1Kd3Z6bHMLi+GVGmq2WOh3eAi61xG5eIAljC4ZGOdo0gljHublcZJYHtzQLTJhat32xIJOZhm7ppUiHOLmPL3Ashzy6kwlxucoSbt78QRBeHaEFzGEggMbIJbIJFNoJ1OW6AN37kYsEDs2kk8KtJ3Go0k5XmAHUngnQFhCh8VhjTeWOiWmDDmuHk5pIPiCpMb115u5p6FjCPvKlW4Lfx1nnzHIRH7Qx761R1SoZe8yTAHsFkAN0IQgAQhCABCEIAEIQgAQhCABCEIAEIQgAQhCABCEpQaC5ocYBIk8hxKAE0KTdgaI/5c3d4c4JgT1GvXnZa1MHSkxVmAY6wYjlcAkeLRxQBHIUo7AUZ+9tfkYMwNOB1twHEwEm/AMtFVsFwB07oJINtTFjItdAEehSgwFG01QJHQwbyJHhrp71ipgKUSKo0da2o0HmJvzjmgCMQpQ4Cj3oqiwOWY7xBIA6aC/8AN0WBgaX8UDW9o4ZdLwZ8RlPEhAEYhLYim1riGnMAbHmOaEAIoQhAAhCEACEIQAIQhAAhCEACEIQAIQhAAhCEAZQhCABCEIAEIQgAWEIQAIQhAH//2Q=="/>
          <p:cNvSpPr>
            <a:spLocks noChangeAspect="1" noChangeArrowheads="1"/>
          </p:cNvSpPr>
          <p:nvPr/>
        </p:nvSpPr>
        <p:spPr bwMode="auto">
          <a:xfrm>
            <a:off x="520700" y="-776288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28" descr="data:image/jpeg;base64,/9j/4AAQSkZJRgABAQAAAQABAAD/2wCEAAkGBhQSERUUEhQWFRUVFRgZFxgYGBkaGxgYGhoXGhcYGBcXHCYfHBojGRUaHy8gIygpLCwsFx8xNTAqNSYtLCkBCQoKDgwOGg8PGiwkHyQsLCopLCwpLCwsKSksLCwsLCwsLCwsLCwpKSwsLCksLCwsKSwsLCksLCwsLCwpKSwsLP/AABEIAQEAxAMBIgACEQEDEQH/xAAcAAABBAMBAAAAAAAAAAAAAAAAAwQFBgECBwj/xABBEAABAwIDBQQGBwgCAgMAAAABAAIRAyEEEjEFBkFRYRMicYEykaGx0fAHFCMzUnLBFUJTYoKSouFD8RayFyTD/8QAGQEAAwEBAQAAAAAAAAAAAAAAAAECAwQF/8QALxEAAgIABAMHBAIDAQAAAAAAAAECEQMSITFBUfATgZGhscHhIjJhcRRCIzPxBP/aAAwDAQACEQMRAD8A4ahCfYDZwqNcS7LlIGhMzm6/ypNpK2NKxihSv7Hb/E/wPxR+yG/xP8D8Usy6TCurIpClf2Qz+J/gfij9js/i/wCB+KWddJhXVkUhS7diNP8Ayf4H4rZuwATHaf4n4ozrpMKIZCmnbvAf8n+B+KVp7rgie2aPFrv0lCmn/wAYV1ZAIVi/8Tbb/wCzSvwhwPtC3q7nhrS76xSIHATPqTzLpMK6srSFZcJuZ2kZa9O+kg9OU808/wDjapE9rTPhJSzrpMK6spyFP4zdU0jD6kWn0T8U3Gw2/wAT/A/FPOukwoiEKYdsEDV8f0H4rI2A3+J/ifijMukwohkKep7sSJFQf2n4oduvGtQf2n4ozLpMK6sgUKy4Lcp9Uwx3mWED3p876MqwP3jPU5LtI9JhXVlMQrjV+jaq0Emqy3IOVPcmpJ7A1RhCEKhApjYrJY/89P3VFDqZ2Ie5U/Mz3VFE9vD1Gh06mbSVt2cjWEo1vgfn/SyBJiSFRnQiylqEtTw4A0+Rz6JVjY4+se1bsI6euErATbRMhOKdOIPw5rZtVsaSpPBUWkCW+xQMiu1EyfBJ1O9cSLcCfbCn37C8PUnFPZQAiRf5CaAqZBt3pMcdUVHPNirPX2WJmJHh+nBLYXderWdlp0ybgZssAX4nSL+xDdIZUKFRzXZg0cvR1T2jtV4PoiehPnN103Zv0d0Gw7EPLzFwyzW20L4v7FZaG7+FY0FmGpDk4tDv/aSsu2iti+zbOD4h5e4k280UaUSRqfn9V6Ao4ambNp0SAbRTb8NVirs6hV9PDUzy7jbX5mD7EfyExvCaPP4oEm5k9Z+eKdYXAknQ/wDS7LtPcXB1jmY0UnjXILGdC5nAAjUKIxe7f1d3eAvfNqD+oWqxU9jNxaKdg9iOOoACkKGx2RZpJtcmVLwlaTLIcmxUIYbAZeSXLAeB80rTbPLT59iVFMdFJRH4yh9k+eDXcuR5LgRXofH/AHVTT0HaeBXngow933e5XAwhCFsSCm9gMllT8zI8YqKEU3sCoQypH4me6oont4eo0SIpgxP6JdmWND4eHkkDVJ46LYkgTyPrSIRu0jw963aGC3rW+FxVMasJPR0fonzGUH37Mj+rnpwlJANKFJjnQ1WXZ2HYAABfpJ01t4rTD7OoCCKfDXMfeFK0K5YA1gDYnqfWUUM1qYJx1MDqY9/RGz9iOqvy0wXczwA6kqQ2bsl1Zxc9+RoN3HU8w2eKsDMaKbOzp0yGfuuPTVzieKyxMVQNYYTkI4PdqjSntZqOFojug+Ey5SzavBoaAD3gNB+UaT0UUdoPLbZQ2LugF2txHzEKMwW06UguJzvMRJk31jSfBcMsaUjrjgpFro1jeJAibi49QyiOqSDiJA+0nW2qrdWs8QzM8AkwBaeU9BxshuKIplrnODhfuOB8A4tv6lnmsvJRPYgva8Oc21hJNhz01PIIp7VYZBc0EiJc62ZukNIi45KIfjndlLoIzAQO8AYs4EmTPiIURi9pOquI+r94NIc+I6B0cBzhUnWwnHmXCtjHtktb2hvEZSWjWGwBYjgQkWYhryWFrSwixJMta702xMg8bnyVVweILKkVZaQGx3zct0NuGvPgn9Taz21BTpMLQZzESREAh2U6X5J9o1sLIqNsbgxTfDTmbq0/7C1aBw+fkp7k7RrgJcfTB0aBEFo9Si6tGLTPhp6134eJnicc4ZWOKcQfistcBI6pCkLDh4pfU34dZV0yBDaBBovM/uu9xXn1y75jX/Z1I/CfcVwNyeHu+73KexhCELYgFObvxkqT+Kn/APooNWzcXBNq9qHCQMh8++P1UYn2+HqNGwoGZEFSeAwAfYtHiHKV/wDH6YP+0+w2ADBZoaOZUk0RtHd1g4uny9tk9oYENEap3Avx9YHxWoaTaYHQR7dSgKFGUYF4aOqUp0mGC7Qer1C/JZZVo0mgu77ybNvYczHHokdv42rToMzhoFz3YAynq0awubExcui3N4YV6sfVNug5WgEsbqGiBa3GyY1dsuLnAOGUk92dBzMc7WCgu3JH7zZZIBBFjcEdDqkG4kWJEGPPxvwAC45RfE7Y1wJlu1nAiDaYjnHLlKS/brQ4ubThxtI5dSfBR1TFlwhshoNuZ0Ubi8aQbcSB89E4Yd6DlKlqWupttjWuJknhcieYHT4IZvc6nDgG5p9ITMQNTcTwVaNYB5ZLXxeWGQedysVcYQQe7bhr6/JW8GnTJzprQudHEh7TUpFr6hEuZOUgaGNBPHmobaWJrMcX53NDgHMGYkibOYQbzPBQlLaneLh3CRAy/qOKct23lpFru8ZlrhEg8J5o7NrQly4k3hNuMqECqIqDu5g4iRwzeGqlsC4MYC2tlJLSZAJlpixDiYg8Y81QG1M9pEkzJGmnS6cbJ2gKVVrjmgA5hqDwsCh4Qsx1Glij3qhuCJcBccJgcI1801rsAJDb8iL2P+j7FXtj7Z7sG9N8i9i0jjZTjnGIEZQIBbcRw8PNPBlUqZGLG1YvhmFx1AAFyT48DqnD+yGr83Qf6UW3ryMoldpyi20Mf9k9tMBrSwza5sePgvPzl3jFUCabyNMhJ9RXB3KsPd93uN7GEIQtiAV2+jX0q0ie6z3uVJV5+jD0q/5We9yie3h6jRd2t5WGul/Ws5IN7+K3BHGf+1jIZ6eUKNCTUt+fnVZZRGrtACT1gT7YWcp58AsVTLXAcQfbZA0MqmPpyXvljnC5aZjk2J5cFWdqbTdWzNBJtYTygx6kY913Nm/HkSNVFYd5D2nrfwXHCH9nud0nwF9nHvFpMgtETNrXgKSyeZ6Tw6nosMota4kQeQ6cEkWmb6Gbg8P0CmTzOzSEcqB7r8raDn15JnXpBx9EkCfEp42BHExwm/Sy0e7vGPw2n2BVF0TJWRGDBz2mbp7WYB14TwlLCncQ28frqtcSJkQtXK2ZqFIbGpAECDwMrDqhdrz5IfSvBOi1Dp1jxVEm7TDtI8fgl6VJzjby4jr5BNC+eF09w9AuywSIE+pRLQaLLsbGtEsqaFpyBoAB/EYJ0t49FcKdXtqILWhsNb3RrYxMaTFlR9j4XtHsyuPa3dY6DoSfYrhsfAta0MBc4ODgT+F/UgcZ48VyP6ZJot6o3ayPTMdNT6lr2wnuiw4uPyEkGmbxZYjnZegcYljR9m/8p9y4S5d4xo+zf+Q6ecrg7leHu+73G9kYQhC2IBXv6LWy+t+VnvcqIr99E9IuqV4mcjdPFyie3h6jjuXw04PjyWHs5C3VOnYcD0nAdAJK1+sNHot46uv7NFIhGngnONhYDXh1vojsGNHeOYjgNI8SsOrOd6ROuk2+Gi0e/wCfBAiG21sNtV2an3TyJkH4FU2vSiRFwujVWRHlbkq/trYHafaUtT6Q59R1Wco1sbQnwZDU8RmYDxAh09Ek/aeUg5b6j4rXCUyyoGm0mCEnjMMZgiNfkLBRV0zpzPLoS2Fp0n0y8POcXc0gAxxjmlnYSiGZu0Lg4wQAA4eRKrlM8E7puUvB10ZrhVPclcdsxjaYeyrnabEaGeomyjqnoiSZ9kDRbNK3AnuxqhKt3ZrLB+nQjnC0/PqQKkfDVKVWAAg6j9E3y3PJb7nE7TN8oAkKTwldxDQTkbwdlmeVrk396h4M8/FSODe9vebHdIiDfyj5somtARaH7MEtc0OLoOeGwSWkaC0WtCtGyKLmw5rWtDyO6ZllQA6xaSOCg92sUe63tAH1A6xEkG0GxuD1V1wew6uXMHtL/wB9rR3o4QDHe18VxtNmuy1InaDMr+IJGbzOov196aZ1MbRwJ7PPlLXNPfBMmD6JiLKGqLuw23FWcctGI4p8U3/lK4UV3PEtJpu5Bp9y4YVth7vu9yXsYQhC2JBX76KHw+v+Rs+sqgq9fRc+H1/yt97lE9vD1KjudFcJ+Sk3D9B4LV9Q6TPRaOaY+fYpJNXP5fISbiUW8fJZeTEIEaROqBoPWnFLBuIJ0B4k2W+RrYvnM6DTrJSsaRC4/ZDap4ZvxAe/monaWyXsYO0FxaeY4E8jCuL8S4ggANH8vx1TOrhg5pB0PzPuWc8PNqjWE8pzeoMqd7PovqODWNLnGbDkLn2JXa+BLHlptHP9E43XxnYVw86EEHoDxSzaG8W4u0a0MM95dlY45RLgBcDqjDU3VDFMFxAJIHIK/wCH2vQILmloL9ZtMaa+axh3YdlR1RpaHuGUwRcTP6Kbib/yJcUc6xTLA+u0XCbVAOs9OS6Jt3Z9GrRe5uXP48Bdc8qs1EeHNC3oxbzaiHWQnGFqhoJJM8I8Eg2NDa3ik8hVtWZlk3f2mGPBBu3i6DANoHWL+Su+H3zqQzLlIvLhBt4xIM8Fyag8ZrSpDD4jKbEgLnnhcUaRlao7bsreinXBbWAzQQTzBtfmoTHbPNGo5h04HmDp7FTdkbwGm9pJLwAbTEaiZ4eCuwrGvTzAzk0B1DYBIB4ga+tTh4jjLLInEw1VojMY77N35T7lwgru2M+7d+U+4rhLl3Yf3Pu9znexhCELYgFevov9Ot+VnvcqKr79FVHM+uJA7jLn8xUT+3w9Rx3L1mn59ayGlxhoLj0/0nZZTbzcba2HsuVpWxBNphvJsAfPmpFQj9XDfTcB0Fz8Ah2Kj0GgdTc/ALQstZa5R19XFL9j2Mvqlxkk+eiGhbC3mtUwMNdqhzrf7WCOZWoZf5+dEUAx21sztQHD0mzHUcvnmqtTETPh4K9tMCFXNu4DK4ObZrze2hWGLHidGDPgR0xDW34+3igsjjH6pFz4Omv6IqVo4QVz0dNivbEO8EwxR7xMWK2Lr30+eSTe6YJvfRaRjRDY1A1PikyZ04dUpUE+1JuIEADxK3MGJzYJxQqTr8E3eVik66GrRKdMe/WTFvPwV13Q3kcKpBcSIbEwCSLWm2nrVIaxOMI24vF7a69Fz4kE0bRbOl7VZDXxpBgHkRMeK4KV2/ti7DybnJfxAhcQK6MBtq3yXuc81RhCELpMwV7+iz060fhZ7yqIr19Fw79f8rPe5RPbw9So7nQGuWc2q1iNFqdNPWVNiMAgaLDavPyWM/JYaPPl7kbCN3HotZnX3JzTwbiJFhzOnrK3GHaPSfPRvxKSY6Grad+KXbg3QC7u9Tb2apTt4PcAb7T60nUfOt0DowWsGkuvqbBJ4yl2rS06cBwngfalGrL2CdVDVjTooWIpFrnA8yEyeDBlWzeTZ4s/joRzVWqfqbHl8VzrR0dUXasbkXvyWjhIGkfPJLOHvSbqfGFqmJoQd5WSZZroliReQbpFz1aM2hJw8LpTCYeTNoWcFhM5M6AXUhYCAJ6KZS4CjC9WaGgdUpREOHokzpf2pMutp5rODBc9rYkuIFhdZ7o0ZfqVLLhg3X7M8xYgmVxIruuJaOyeANGn3LhTl0YKq+73OeWxhCELcgFevouHfrflZ73Kiq+/RVRzPriQIa0kkwBd2pUYn2+HqVHcvmaeHzxQylJsPYnVMMbzeelhw4ngsjFOJytAbNoFj0BKjYKGxpsDsj6jWu1yyC6Pyi6Wp4hrQQ0afvOAufDQKI2huO6lihi31AZ1YODogXOohOieSdBpsLVcSXG7pWM0dUmAZugO5KQs3lYL+B5rB4yhqYG7Eo1yTaPJLNASYELvQ8dm1htJJB6AKk4iqQRxVz3kh2UD92Z8+SqWIEaLmUk5M6ox+kafWhJJ16oFfxSdelGqbEFb5UzJyaF6tcSkuzc6+gTuhhREm5S9Rgj5t5qcyWiKUG9WYw1LIzxN0o4C5kiRp/paYcACAJifDzWKjyIJI8lm1qa7I0MEcQB0kQnmw6gFemD+IRx+ZKYF5iTxPs+Cn909kl1QVCIYy8kangAqqzNui6Y8fZP/ACn3c/JcDK79jvu6k65Xe5cBK3w933e5hLYwhCFsQCv30TtBfXzAkZG6RzN7qgroP0RtJqV8ok5Gf+xUT28PUqO50UMpxbPE/wAqbYradPDA1jmdk4R1ideAkqapbOc4Q5rW36yPLT1qs784ihQwdVmbNVc2AOIk3PQKUhG//leHxgJpudmFRvdeIgXmOadGiDo5vtHvC5luNs7tK5dJGQNd497RdPaOactWGwl9UJiS3+4IbhDw58x86JUNKyG8BJt86JMBF2Fjx46LYNdpBT2hsp5NxlHGbeKdVsPSp2i/OfalQyH7Jw1BCb7QqvpszNYSNDAmBGsD3p5UAixn2LQvMWUyjmVDTrUpOLxmYz1A1/TyTCpiRfxV8r7JpVCDUYPVfzSdXdTDE2ZHg4j9VisJI37Y5ziHpKhSLnQukUtxqD7Cm4/1OSe1NxRSaHUGd4aguMnkBK1ei0M81vUqfYRA4e/l5JF7NeZ4cE8r5m2eCD1BGnj1Td9cHx+dPWuZWdTaGVZpbw1TYvuBCcvrSbptmE2W6RjJ6lq3R3VOJfLvu2kA9TrHRdCqbGdTZDAMoiwtA0UZ9G7mDCG9+0Mzw0j2Kz4naADba9VcYqrZjNvNoVXGgmm+2jT7iuClehquAzUqzzMCm4gcJyleeXJ4S1fXMJbGEIQtzMF0P6IMWadTEECZptH+R+C54r99E/3lf8rPeVE9vD1HE6VXx1R2pgToLBUnfnZtMUTWIOc5WC/WZjhYFXVjYlJYrYQxTAyoyW6ibe3nCm2CKN9HVLvVnRwY33k+5XwUiYABN+X6rXAbo4fD3a5zbyRmtpe3FPzXAswuPqA16IabY7Rijsk6uIaPafFOvrFOn6IBPQcuqZ1axdx8uU80nf3eWnrQ/wADSNsTtWo4WAaLzBkpi7W6Xqi/iY+KyzDFxtPOPFJtsNBq79eCKTCSB0UpT2VF3W8B71u6uxhBaJI+blLKxWhOnskm5tbUz7k8bhadP0iCfngEzr7Tc60xPD/fkmwc5PRD1ZIv2nFmj56AJu+q53pEpFlLr880FouDx9k81Lkx0hDGMaYDmg9CAVHO2JQcb0meMKbpbPc8GGwL97T28bJzT2NSZd5k+oG6VN8Av8kBQ3aoF3cotdflbzlTGE3ZpNBJaxvPKxo9qfsql1qTLA6kgAeQSGKpvH3kxNoNv9eaqq3C2yI3mrGjQLsMYcwhzjAgjT1aJjuhi6+IYatbKGaNEelGp8FYquy3VqLwCGte1wvyI4nhdQOF25SZSFNt3saAGC8uFiBzuCpaA32pvN2faUch7zSJGkEQHHkJMLg7l3Kts37F73ud2hZLjNp1DY5f9rhrlWE9X3e4SVIwhCFuZgr79FOIax9cvc1oLGjvEDieaoSzmUyVqhp0z0A7alGPvKf97fitGbcp/wAVvm8fFcClEqcsufl8lWuR31+0qRuatMn8498rYbSo/wASn/e2PeuASshLJLn5fIWuR6B/a1ET9rTk39JvxR+1qRv2tPwzN98rz9BWYKOzlz8vkeZcj0HT2nQ/eqUzf+I34pY7z0QIa6mP62rzrdYlNRkuPl8iuPI7/X261+tWn4Z2/FN24+lImrT/ALm/FcJWcpSySfHy+Qtcjvn7Wo8KrL/zD3StRtenH3jP72/FcFylYgpdnLn5fIZlyPQmHxVI64iiB1qN92ZPaW0MIwT21Jx/O0+wFeb4KCCn2b5+XyDkmejq281I2bVpgfnb8UyO16X8amfF7fivPsFZgpPDk+Pl8jUorgemsLt7DBjR29LS/fbrx4pT9vYYjvV6J6Z2fFeYYK1lXUq3Xh8k6Hp3F7WwlRjmPrUS1wgt7RtxysVE0sRgmkNpmhTF5IcwE+ZK88ZkSplBy4rw+RppHoraeLwr6FQCrRkMJbFRuYug21k8oXnVyMyCU4QyhKVmEIQtCAQhCABCEIAFYNzKh7ctkwWOJE2m0GFX1PboWrFxIDQ0iSQLmLXK5/8A0/6pfo1wfvRL+iMUcQC6mXnID3vxejrl/dvZMdyKp7R7ZMZZibTmAmE52fWbSr4ipUc0U3F0DMDnl0iGg3tPrTbdBwbVqPMMYRAkgfvAxc8lxSX+Ka/C/W3rzOpP649452aZbiPrMmnNi/xdOWbzpp0VUo0C9waNSQB5q1Yes2uyph6zgHNcTTcSNJMQZvE+o9FDYPCOp9o8hpLAWgZhcmxIggkBpNxzC6MKWVyvfTTh+K/fEyxFeXkPtv4Fhw9KrSu1rchPS8E/1T6073exTq+HqUS452jumTMHS/IOEeBWmwMQ2rRq0nhtNh9EzaTr6bjcEA2URsnFHD4kZtAcroMiDqZGvPyUZXKEsPjF2vX4KtKSlwejNcNXfSpVCHOBccgEkaQXnxHdH9Sm92arjhK0FxIzZbmR3LZfPkofeWu11dzWei0kW4uJl5/uPsUru6IwtYEgF4dlBIBMsgWJ5p4/1YWat2mLC0xK5WR+IxNajTy1XPIqsPdcT3b903009qldl1nnAVCC4uBcG3Mj0YA48SoinhHPaO1Ia2kx0S4SdSGgTOqldlS3AvaHAPJcWjMAf3YIv0Sx0sqqrzK+v0PDu3+mJY+PqTDW++nuz6cZuPGMvPol8BiDisK+nmPaMGsmXfhnnN2nySO0QzF4dtSWisyzhIBdGoAPrHmEz3RGWsXEgNykEkgC8QLlS43hN/2Tv9PkvwO/rS4NV1+RrVxD6VHsszgXw5wk91v7rY4TOY+Leqi1I7eYfrFQ8HPJBBBBBNrhRy7sOst89TlnvXIEIQtCAQhCABCEIAFO7J3dbWp0yamV9aq+lSbkkOextNwDn5u7mNZrR3TfWAoJSeB3hq0qfZsygBz3NJYwuY57WtcWPcCWktY240iRBugBYbpYiA7I0Ny5yTUpgNb9n6ZL+4YrMMOg97TVKVN1XtEucwEVmUKjZl1Oo81QWlvHL2RmLd4QTeEMRvRXfTNNzhlLMjoYwFw+zu5wbJd9jTGY3hvUzpU3hrONQkgmpWFdxyt+9aXkOFrXqOsLX0sEAPa24+KFVzGMD8pIBa9hDu85gAIdGcuY4ZJzWNkxwOwatWmarA0saQHHOwFsljcxaXZss1GjNEX6GHdTfPEuJJcyHatFKmGzme7OG5YD81RxzRPePCybYTeStSouosI7N0yC1p9LJMEiRekw/wBPigB/tHcfEU6tSm0MeGZiCKlIF7Wl/eazOXX7NxjWy1xG6VRjKr3Q1tOm2oASzM8OqUqchgeXBuaoe9p3CNVo3fXFZnuztJfGaWMIMdpFi2NKrx/V0EJYreyvUY5jy0hzAwns2Zsge2oGB+XMGh7AYB580AbYvdSuxgeAxzDTbUlr2zBpsqOAaTmcWNqNLoByyCbXRgt1q7wxxyMa+nUewuqMEtpsqPJyzmAIpOAJEStHb1VzT7MublyZB3GZg3I2mQH5ZGamxrSQbhoBWMNvRXp0202loY3NAyMvmZUY7N3e93Krxf8AF0EAC43LxZcBkZcNg9rRynM91NoDs+UkvaWxMyFpiN1qtOj2j8rXdpSYGZml01WVHtzAOllmCzgD3uhW+J32xVRwc57ZDmunIwd5rzUBMNv33OMfzHhZN8bvPXqsyvc30mPJDGBznU2uaxzntaHOIa4i59qAFaO5+KfMUxZ+S9SmJfmczIJcMzi5hAAmYtKb4Ld+vWYX0mB4aQCA5maSWNEU5zETUaJAi/QqSbv9iMrhFPMajXtd2dMZHNNRxcG5IzF9TNm1BFrWTPZW9dfDtyU3DJmzEQ2ZJYTD4zAzSYZGhaI4yAbjdDE8GsdLS4Za1F2YNLwcmV/eINN9mye74TvU3NxJIyMzZgzKM1MOOdzWAhmcmO0e1s6XEwnOJ38qgtFBraTGtjLkpOnv1XTAptaPvnCA0WPOIjjvVXJBLmmGCndjCMjXsqAEFsHv02m+sRoUAb1N2azWtP2Zc6sKIaKjCS8ta5twS2IeBM2NjCSbu1iCwvyCA3NdzASMhqGGl2ZxFMZyACQ0gmxE5xm8lWt96ZGdr7BrSC1gpjK4N7vcaBx9EG5S+M3xrvfWcC0Cs57iMrTkztLCKbi2W/Z9w5YkAchAAhV3YxDW1HOYA2k57XkvYIdTLWvaO9c5nNFpmbSt27o4kgEMbBYH/e0u611Ptml/f7k0wXDNEgHkVjaG9VesxzKjm5XuL3QxjcznFrnOJa0XLmgkpXF731nNDG5WN7KnTcA1kuDKIoS52WScuaJnLnMIAVw25Fch+YNa5oEA1Kd3Z6bHMLi+GVGmq2WOh3eAi61xG5eIAljC4ZGOdo0gljHublcZJYHtzQLTJhat32xIJOZhm7ppUiHOLmPL3Ashzy6kwlxucoSbt78QRBeHaEFzGEggMbIJbIJFNoJ1OW6AN37kYsEDs2kk8KtJ3Go0k5XmAHUngnQFhCh8VhjTeWOiWmDDmuHk5pIPiCpMb115u5p6FjCPvKlW4Lfx1nnzHIRH7Qx761R1SoZe8yTAHsFkAN0IQgAQhCABCEIAEIQgAQhCABCEIAEIQgAQhCABCEpQaC5ocYBIk8hxKAE0KTdgaI/5c3d4c4JgT1GvXnZa1MHSkxVmAY6wYjlcAkeLRxQBHIUo7AUZ+9tfkYMwNOB1twHEwEm/AMtFVsFwB07oJINtTFjItdAEehSgwFG01QJHQwbyJHhrp71ipgKUSKo0da2o0HmJvzjmgCMQpQ4Cj3oqiwOWY7xBIA6aC/8AN0WBgaX8UDW9o4ZdLwZ8RlPEhAEYhLYim1riGnMAbHmOaEAIoQhAAhCEACEIQAIQhAAhCEACEIQAIQhAAhCEAZQhCABCEIAEIQgAWEIQAIQhAH//2Q=="/>
          <p:cNvSpPr>
            <a:spLocks noChangeAspect="1" noChangeArrowheads="1"/>
          </p:cNvSpPr>
          <p:nvPr/>
        </p:nvSpPr>
        <p:spPr bwMode="auto">
          <a:xfrm>
            <a:off x="673100" y="-623888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67" t="-337" r="-372" b="182"/>
          <a:stretch/>
        </p:blipFill>
        <p:spPr bwMode="auto">
          <a:xfrm>
            <a:off x="458311" y="9978091"/>
            <a:ext cx="3224233" cy="368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9" name="TextBox 1038"/>
          <p:cNvSpPr txBox="1"/>
          <p:nvPr/>
        </p:nvSpPr>
        <p:spPr>
          <a:xfrm>
            <a:off x="52614" y="6846927"/>
            <a:ext cx="447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am a bold and brave person.</a:t>
            </a:r>
            <a:endParaRPr lang="en-US" dirty="0"/>
          </a:p>
        </p:txBody>
      </p:sp>
      <p:sp>
        <p:nvSpPr>
          <p:cNvPr id="1040" name="TextBox 1039"/>
          <p:cNvSpPr txBox="1"/>
          <p:nvPr/>
        </p:nvSpPr>
        <p:spPr>
          <a:xfrm>
            <a:off x="1260926" y="15090624"/>
            <a:ext cx="484323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l am what they call a trekker, that means I am hooked on Star trek.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0" y="6846927"/>
            <a:ext cx="44196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have Great Grandfathers  who were in the Spanish Army during the Spanish American War.</a:t>
            </a:r>
            <a:endParaRPr lang="en-US" dirty="0"/>
          </a:p>
        </p:txBody>
      </p:sp>
      <p:sp>
        <p:nvSpPr>
          <p:cNvPr id="4" name="AutoShape 2" descr="data:image/jpeg;base64,/9j/4AAQSkZJRgABAQAAAQABAAD/2wCEAAkGBhQSEBQUEhQWFBUWFxcVFxcUFBoXGBgYFBUYFxUXFxgaHCYeFxwkGRcXHy8gIycpLCwsFR4xNTAqNSYrLCkBCQoKDgwOGg8PGiwkHyQqLCwsKSkpLCopKSwsLCwsLCwsKSwsKSksLCwsLCksKSwpLCksLCwsLCksLCwsLCwsKf/AABEIALkBEAMBIgACEQEDEQH/xAAcAAABBQEBAQAAAAAAAAAAAAAEAQIDBQYHAAj/xABJEAACAQIEAgYFBwoEBQUBAAABAhEAAwQSITEFQQYTIlFhcTKBkaHRByNCU5OxwRQVJFJicnOy4fAWM1SzNEOS0vFjgoOiwkT/xAAZAQADAQEBAAAAAAAAAAAAAAABAgMABAX/xAArEQACAgEEAgEDAgcAAAAAAAAAAQIRAxIhMVEEQRMUYaEicRUjJDI0YrH/2gAMAwEAAhEDEQA/ANJxTit4XrgF24AHcAC4wAAYwN6E/O9/6679o3xqbiyfPXf4j/zGg+rr0UlXB5jbvknHF7/1137RvjTvzvf+uu/aN8agCUuSjS6Bb7Jhxa/9dc+0b4148Wv/AF1z7RvjUOSlyUKXQbZL+dr/ANdd+0b40o4tf+uufaN8agyUvV1qXRrZN+dr/wBdc+0b41787X/rrv2jfGoclO6uhSDb7Jk4pf8Arbv2jfGiV4tf/XuH/wB7fGgSdKmw+IKzFJJbcDxe/IRe4piInNcA8Gb40M3G723W3P8Arafvqww+Oga7Ut6xbcTHrqakls0V0t7plS/F75/5137RvjTPzvf+uu/av8afiMHGxke+hslXWlrg522iQ8Xv/XXftX+NN/PF/wCuu/av8aj6ukyU1LoFvskPGL/1137V/jTDxjEfX3ftX/7qZkppt1qXRrfZKeM4j6+79q/xpv56xH1977V/jURt0026NLoFvslPGsR9fe+1f40h45iPr7v2r/GoSlRlK1Lo2p9hH58xH1977V/jTDx3EfX3vtX/AO6oClMKVqXRrfYSePYn6+99q/xpv5/xP1977V/jQ5SmFKNLo2p9hR4/if8AUXvtn+NJ/iHE/wCovfav8aEKUmStS6BqfYX/AIhxP+ovfav8aaekWJ/1F77V/jQpSmZK2ldG1PsN/wASYr/UXvtX+NF8F6Q4k4mwpv3SDdtgg3GIINxQQQT3VS5KO4Ev6VY/jWv9xaEoqnsFSdrc1fEk+eufvv8AzGhclWHEU+df99v5jQ+Spp7DNbg+Sl6up8lOyVrBQP1de6uierrwStYaBurr3V0VkpOroWagbJSlaIyV7JWsNA2SvZKI6uvC3WsNEIEVIbukU7q69kpXQVZAy1C1uiytNKU1gaBDbpvV0UUppSjYtA4szSGwe6iMlKZoNsZJeyA4cRvUDW6KYVGyVlYHTBTbpht0UVppSmsWgQ26abdFFKaUo2agQpTeroopTClawUDG3TSlFFaYyUbBQMUppSictMKUbADlaM4Gv6VY/jWv9xahKUZwVf0mx/Ft/wC4tCT2YY8o12OT51/32/mND5KOxy/OP+838xqHJXOnsXa3IMlKqVOLdKErWaiEpSC3U+WlC0NRqIOrr2Sp8tKErWGgbq691dE5K9krWagbJXuronJXslCw0D5KabdFZKTq61moE6ukNui8lMNujYKBOrpvV0YbdMNutZqBTbphSiylRlKNgoFNumlKKNumm3RsFAmSmdXRZSmFK2o2kFNukFmdqJKUzq6zb9GSXsFa1TClFstRlKyk/ZpJegYpTGSiclIUprEoEKU3JRLJTCtGzUQZKL4Ov6TZ/i2/51qLLRXCF/SLP8W3/OtZvYyW5rMaR1j/ALzfeahqfGsOsf8Aeb+Y1EGFcqkdWkULSxSBqWa2o2kQrSBKUmvA0NQaFC07LSEUqjxoag6T2WvZacKWtqBpGFaTLUhpK2oOkblpMtSBaU2fGl1DKKIctIyUQbdNyUVIDiD5aaVqZlphFNqE0kLLUZWiCKjIo6jaSArTGWpyKYRW1AoHKUw26nK01q1mIctIVp7LTGFHUwUiMrUZFStUbGjYtERFNpxNNK0dRtIxjUWcVNTctDUw6UNgUTwkfpFn+Lb/AJxUGQVPwofpFnf/ADbf84oa2HQjTY4fOP8AvN/MagFS45vnH/eb+Y1DmqRYdFLTM1emgYfXlpoavZqASaATSskVGGpQ1AI4CvRSZqTPWALNKtNmvBqwSQA0QBpQvW14XKAUSPXlNRl6bnrGH3DUUnvpGuVEWomJWalEcqGZ6YLsUQbEzmKjz1G96o2u0bBQa7jLy0FBs9N63SoGagnQGrJTcqNroqJ2qImmsXSSPdphaomaoy9GzUSG7TTeqJnqMmtZqJxeoi3dEb+6q8GlDUGwosyREe+k4Z/xFn+Lb/nFAdcaI4Vd/SLP8W3/ADrQRmO4r0zRL91Sp7Ny4u/6rkd1Df45t/qn2/0rG9I3P5Zif497/daqw3DVlFCuzo/+OLf6p9tOHTa1+q3urmvWGlFw1tKBbOlf42tdze6nDppZ7mrmZuGlFxqGlBtnT16Z2f2vdTx0xs/tez+tcxV27/fUq5u//wCw+NDSjWzpf+L7PefZ/WlHSyz3n2f1rneHtsxgAk9y6n2CnweQY+r4UNKNbOiDpTZ7z7KkXpFaPM+yslhMF2EPUXi0xJQ5G3iNZnx202rU2LMrDWWQwAOyqwBuDLyfXU20uB1bJvz/AGv1j7KeOPWv1vdSjhqFf8stpqCswfMGhcTwlIPzYWP21+/f1UupBphi8VQ7EnyBp4xYO0+w1R/kyKYFuR3wp+8V63jepS469kKpOoQTGokSJMgUG+hkre5Z4viSTkmSYDAAkqrbnTnGw8aJxGLQnssSIG4I2HjvVb0WwYyBy4Lt2nJI1ZvSn7vAaVoMTw7Ohhh38jy/v215cvKl8l+kegsEdFWVL4kd4od8cu0j21i8W7pcYOSEDERPaMEjMFkffVjwDga4t8qXnzZSzDJsAwUCS0GSZiu/5trOT4nwajKTO2nLMs6b6TNA4niCJOdgugOvOYIj1a1VXej15C6qyxIBhGOYd47HnuRPjRCcExCWnuIX7J7WRAARlQnLm1JAA2HLvmp/UDrAW2AbMjXIzJ1bsDqAW0CiR4htPCrLh+AU3JIlSHgHWMpQa9+59lBcF4nlQWpYKgGt1GUsSddAIBk+dLjelJw+X8oRh1gYoyCQw0OuYqw9ISImoSzTk2kWWKMUmyF8LqRmUEEiCwHomD7KN4JwhrqsykZWVlVtdZjWP1dPurOYnF4nEWsyWQbRuDOwgnq2yqQFnOqjtGRGh8K0HCukWGw+devlRGQKjE/SBGbUHkd/GqSyTqiahG7A8dwl7TZXgGJGsg+R9vsofCYEXGK51DBWeN+yo1Oh79K1+Kv2sTZVjmMjMoII0kAkaidAfOs3+auqxL3lBVTYa2VZcrKWAksASdhPeZpfqZezfCnwebgam0LiXDGdk7SRqhKkiCdJBqrv4Nlk7gH0thuROviIq3s48jDqnVXZFx2JAUj5xyygdqZg91VOKss+GsWjbvDJnzaOgOe7n07BzaRypoZ5e2CWJEf5I+Z1jtIASJ5Hujfy3qO1bJZgdCpAI56idBz3Htr3DbVvM5N11IBtyYJ0HomNtRBnXeobWEy3yLdwOXDHMxGozCYynvjeI8ap8z4E+JBt/AMrAHs7DtaZSY7LeIJiiOFYIriLOYgRdt85mLi6g7VT38FiLOGcFgLeaSJ7e6w2aIIkAQNak4c961ewasxNtr6rIJAb55QVYTOkSO+aaORvZMV410B8d6IYh8ViGW2WBvXSMpGxuMRv5ihLfQTFHey3/UtdQx/SkrduIotLDssm2WJhiJJzAT6qjt8cvOexetz3C0n3amupzkiFJ+zCYP5OLzMM1shZ1m4Afb1ZAq+wvyZKQc1iN4Y4ttNNyFswdfKrq5xO8WIOLtoRowhUjzAINRNZRwesx1uY07RI9eppHKT9jJJGQ4n8nQsqCuJW4dmVYBB9+lCWujI+kXPrUe8JVpdxuRyCwYAxK3EgxzEiabdxqk9l3XwJQ1W3RF8lphSVAAtq0CO3YRm85FmZ8ZonAcPA9DD2gdSXuK+mmpOZYAqks4sjZ384X40/8qYmG6yDzIka98VNxKKQbxDpEbeUWnXUGepRhljYHOuvPaqy5xa859KOc5FU+3LS3cVZUEm4ojcFTPkADWdxvSgyRZUoAR2p1Pvgc6n8kU6H0Sat/wDTS4fh9y4RnvBAZ7TAkTz1ApycNVtC9wnvVY17oLais0el2JdcucspiVOoYrz1Eg+UctKLwXEesndSNwQPcY1qcs6irY0cTfBbHgdwJnLsF20In2c6K4eCp7Vy6dCNEB3H7hjzqtxeKZ0yZ8oExlRefOixiLIEC23mXJO2pJJ79ai/Mj0WXjteyXE3CPoMZn0jEx4ZQaqeJ2y9p8y7KSCJUgqCQQQdDpUxusGlSAv6pE++fwqPieMPVXIj0HB0n6J8qovKxtCfDJMtujODW3hxcvXLmgfN2iQOqz5jzkfNtVjwrpJhcaxtWLlzMFZpZWXQEKTM95GnlWQ4hj/0PRisswKie2l17hyz9ElX9KNK98m1y3Yx14asOre3bKqzli11WEBR3A67aVwvCpKUnz6O7U1VcC47gGIuXXgXLihiAwViIViJnbcEb8jVz0Zt3sG9xxbd5UpDIRrmUyDsdVjQ0uNt3MNcPXXjZ6xmuBFTMerDFQGaRBMmRSX/AJREttpadxGhUpG+5gyu8a70Xkm0oxVgUI8thWI6ZcQW4vzMByQqtb2JOgB5wCKEu9J+KrdclGEZiqdUMvcADzEjeTV5wrGrirNu5cTt9ohAwlJMAAgSDABOtG3MkEBcpleYOqsGBJIncbTyqEvJUHTiUWDVvZhh0l4oc4aySr6uTZI3AEZlgroBsRtVVxzEY2/k65XaJKQpJAYL640Gp9pronEOFJctAtedEU6FXVACTrrl5sefhWf4dftWsdcLu/VhRbTNLdYykQ0xrqW8O1yqsPKT3jHgWWH02Ze1jcWuFNuLgtsQTCEBgAAJYDUa98Gq/Dm4t9FcFTmUQwKnccj4Ee2uo9JMWuHwruNIUKik8zooyxEDf1VyfinGXu3CzBWzaZsssCABuecAa90V0ePmeW3ppEsuJR9n0jiV7RkDTnIHfQONxtq2M1xrajc5nXbMgk9+49sc65R0b6K/leGF1sTeBkysggQxUaEzt99G4boDhg/zmJYxGgKKQdNDqfw2rmnPGpNN/gaOObSaLT5VuPGw2H6lhmDOxC6gELbyyu2zSJ8+dYq18pWMn/ME97II740HfW04p0ZwVzMVZQ0aB7gYEgQATmz+rNGnhXLrdlTcbMrhQTItrJG57yY031rp8eePIuOCeWEoezbdHektlrilw633XK75uwzHkVnadq0PE/yZcrXSiRMCQoJ7oBE1jeFcJtfMXLLutxtYe2XQZi1vUhQIBHMz4bVdW+huL4nYS6t2wU1giVM6TmEH2UzScthN0ty3ucawrWyJR7QEELcBJG8BJB3FYzhnGw+LwigGPym0dSYk3V2E6UF0m6L3uH3US4VLsmcdWWbQEjXQHlRvRPHYV7+Fzi8b/XW/RFvJPWDL9HNG0+urY8ajuTcmWPSDiVxcVfAuEAXbv0406xu41Jw9bgttc/Lbdvs5o/KCWbSQMqmfDWqPpIR+W4n+Pe/3WoKyF7yPV/Wu5qzjqiV+JMe/xO51qMYl550bguDi59Jh5WyfbVkOjSouZ2fKNyVyjT2zWtICiURvv/c0Vh+FXrnoqx9g+80j3U3tIxAMZnYR36CB99MxXEnZcrsQP1VOUE+MaEVKWbovHC3zsDX7gtsVY9pSQdjqNxMxUlnrWkAFO/MYI9W/PuoG9jFtweqAgyGzTqP2dQRQzdILjXXuXCXLamd9AAPcPdUJPJLgqoQiabhfBUk9ZfRdpmfv0o7FdFLaEN19kKwnMcw2iNZ315VlcJxI3DAERrE8u/aiih7h7/xrilCaluy8XGuAp7FknRs2v0WIUxzGZaP4etsSJA31K5/GqVEI3J9leZ8pkEiPVQcNW1mUqd0aO7ZtmSrgxsMlwT7oB9dOw2AutspHiTA9s/fWbbijkwks3kP79lGWOD4y9AhkDbZn6oH/APTeQFI8NLd1+5VST9FhxVmw5h3XN+qrrcb1hfR9cVQXuM3L3zdpCSwjKozsZ320HvracE+SEOAcRiYBmEtJA0Oslo+6ttwLo5ZwaMtpVjQTAk77mJPKjqxY/uxdLl9jnvR75J715Q+KudWI7KA53PgTsvdpXSOE8GtYW31dq2qdntEDVjGpLHU61Nh0IdgeTewQIA7qnvNpFcuTyJZFvsiyxqLOSfLDiMt7DDeLTfz/ABms1wXHEqw31XlOhIkffV38tB/SrA/9In23GrMdGH7cHmy/fXoY1/TJkr/nUaTC8PQajWJAg8wYJmihfIEZ22ESZ2051KbQUaRGv3mqrGXSH71OgU78iT5ePhUE9Zdxoj4vjHCqt1VupmhRLCCdZgGPdW44Twq4im3DKAs6W0YaaBTmE786yuCwBvX7axIVwx8B9InyFdts27cZgIkE+/nQyVSSJXpdmRxnyevdZGN4kgSDlAAPksTWR4xiLlm8bbkErp2UVd9f1a61a4sGbSCmXskTqYJIPqiuT9P2nH3Y09Dl+wtKknsgapewC/xZ3CgtEEMMsLBB0kqBOwMbbUvCOi7Y221+2qN2mzZ3AYkGWYzpqT31S4hiFY9wP3Vr+gHSS1hMAc7jPnuMUE54IWDtHtI2p3FxhcQKWp0yk6Q8PdioxKZss5SmXKJiYNvTkPZVKvD0SchdJ0IDESO4+HgauekPTo4lCFtKg2zA5miCTB0A1/8ANYtQWMqxDTqSdY9s10YMc9P6tvsJlavbctPzaAZW44Pg3P1UTYvYi3PVYm9b8EcqNBGysByqlUXZ9Ix4mpExl6YBmO8CujRPsjZo7/Frtyw1u8/XOTpeugvcVYgorE9lT4d5oPozwplx2FOYaX7PI/WrNVVvi7TDIJ25irzo3xBTjMNp/wA+z/urQjGcWZtNGo4xh7Yxd89UjE3bsys73Gk60Tw/A2cuZhYtrsSygerMRv65q/4jg7AxFwBGYl3JJJEMWJMctDTTw+Vy9XIMAZm07+0RrGmsb7d9dMpdHKo77h2FsWbS9hrKz+2DPgJMc6zHT/HouHb5xHYn0VdTlG2g39QqwPAraNLvqZJW0uUDnoCTp4msJxoWescyYJOhJJiaWEdW5SUq2MniMWW02HnQrMaN4hlB7KsPFjv6qCuPp/WqaUtkG29yS2ATBaPHejcPwcMRDE+QH9arQ0DafX+FWXC8ZfSRbfq53jQmPGJqc7rYdV7NHi+jlvC2FuBySwXNmA0n6KmBGtTcC4RbxCMxukENEKC7GROijWguN8da8gRgFSZ19JvVqRrJ9dVx4jeuRatu5AEKqSJ8ABv6hNcKxzlG5Pc6G4p7cFxdwVtWZWvdUF0OdczH91EkestTVfDyBbs3cS/LrGyqfK3b199WXRf5NLt1s2JJtpE5VgufOfR9cnwrqPBujuHwkLYthSRBY6uY72NTnkhDa7GUW/RkeBdEMVcAa6beFtkTktW1DmYOsyR5k+qtpwrgVmwPm015uxzOfNjr6tvCjF2r1odkVxSyOTKUVnGHIdCNCRv66Pw8dXrpsaC4raZmQiCAIMmNSRH40TbtnKO/L8NK51am2XdOCH9UQ5JiDljy138a9fMTOwiO8zyqDHXghLsRqqwoOpiNBNQWla42dxBMQsyABOvmZppNJNCxTdM5l8smGBFi43pksgHcg1g95k7+dYLgTEXBAzGRA7zOgrYfKzeuPjFU/wCXbQZO4loLnxMgD1VkuDYRmvKF3nTSRoJ/Cvawf46s5Z38to3GMv5IFxWQ85Gnrbbbxqoxet1HGo2mfxq04Yl9rkPqDodPSBBJgjxqtxIyYm4GUKoC7yCCUDRod+1765IJJ7HQ5Nl50PvTi8hAKPcS2QRMq0HTu2BkV1506q2Sw7MjRZOhIG3s99cZ6KYucXbeyjsbbFmSQSYGUHNAC7zqOUV1O7irt+ywZerGxzEAkeHZIpcjUf3Epya6CsXgrLIq5AQo7IBKxA2kEb1yHp5xK2mPuqWggW/9tfwrejhjWnS4Fd8gbTPmAmZ+jJ3J07udYTp70T65nxetssAzB2lSFUKMkLM9kb6a0uBxlL9WwckGo1F2ZbGcTU22CsNQefKO6qu/jCUAk+qh7+BK6EEf12qMqef3V7EMcY8HC2yUYiFj1/8AimI2njrUbKTyqS00VWhbCbGMM60ZbviYmq912/vzrzW8w9vspGkNbLbAhTeUkaFhJHOdD7q2XA+H2jew7IMpW/aMtHa+cXSO/wAq5/w9yCP3hH9+qt90Yvt1tlLwAPWWerIAjS6vpQdDlO/fG9c+W01RSFNM1fE+PxfujrQYu3BAkRDkAeYjcVX3ultm0Ja7naNhr7yaxXSwMMbio7Pz97X/AOVqpLcDfU12/H2ceov+OdLL1xmySgO+UZfadzWZvnm8k8j/AHvRtlLlwwiT56DTeSdKlxfC7dsL115TJ9Cx2yO6WML7JoSnCGw0YykUJY95PrqSzgGblptPL21oWu4e0fmrJY/rXmk/9KwB5VJg+H4rGPFpGaCdbahLa+bnT8ag8z5qv3L/ABlXheCufRQmOegEnbUmY9lW1jo1dmCZgSwQFmVdyxGkCNZrccO6BXEgX7ujQSlmV1WIzOdSNeUa7VtsNwRbNuLagAzoBvPfzJ8TXFPyW+DojjS5ON8J6MW2vBZLTB3nceG39a63wjo9Zw+Hi1aVGKwTHaJ21bfXesp0Y4UEftCH6wzEaCRCx4H+9K2JvDro6u5mAAzZxljvK5tvVXJkyyk+SyxpLYnweCKCSZ+O5FEryPcYqV10qBPx3qElQLtDwdKbMCKkqO3r7YoMyEZkEhyBOokgaDc+qh+IXgiSG10y7drWRHvqn6W6PZlioGeQAdfRgSNuetG4ex1lvMQJgBBB7K6bA6g/Cs+CiitnYNicNmIuXSIBB1G3gO/lR2MxQtgRuQfVUXEMYqZi8C0ilnJ74B91Zm3j3uFrzgAuewh0CWx6JYfrEanukDlUtLqysf1VfBFx3hyYj/MUMeROh9orHHogbblgxCwfMeIPhFau9ZZxIAB13APuFV4wV9fpZvMzH9PXXTinKCpME4puyw4QbK2x1jXJGbQW2kg7GY19tYnpdZuNiLz2wTbcggfSEKF1B8vGrzEOwMZoP0skHXybX3UHe4i2YaTGm0T56VbDcZauSU6aom+TZ0N5jcHaFuGDSPpaTqPLWa6fe4vZzBQ+qjQyCNeUneuY4XiKEGUVW0mCRPnp+FPGOSYgH1a+3T20maLnJsMVFLdnSn4vZVuy8sdd9DoQAf75VlPlE42q2om29sqNNc4aQQEjcaSZrL4ziAIJRXD9/WGPHnQTxdUrcVu8TcJGm0rM++jjw003wCTXC5KG/jkaTO+kHu8qrbjzIzSNYq3xfBE3Rz5KCwHtM1U3MC6k6Ex4feK9jG4vg4ZqXshYikVqQ147VciTI9LbuR5VEKcKFGsNwhg7+PrrpHR//iLMne9bmOXbUqR5sI9fKuY2jrW46H8WS5fsA6MLtoQDppcXXXv7vGufNFumVgys6U3x+cMVIn9Iv/7z1VPiG1ClR4xJ07jVn0tUniGLyj/+i/rsB861HdGPk/vYztEi3aU6s88/1V5+uPOr5MiS3JRhvsZtXjdi5jb+9quOD9GMVih81bgbhm0EeBO/qBrrHR/5MsLhjmI699puqMo8VTYH2mtTZwqJJVVE6aACuCflJf2nRGHZzLgPyb2w69cTdYTuCqdnll3Mkc9K6QtlVhVAULpCgAD1CkuwrZo9f3U/CpI1rzp5XklpbOlRUVaG/k4JLHkBp4SSaTGXSUbKYlTEctNKLyxPdB9woMttUp3FUaO7MfwHiqnGvZjUM9wkxr29Y9bTWmPFhm1R1EfSTWTHMTAGvtFcu4xg8vFWykr85upIPaj2TPvrfcP4olxF6y2jMCUdn0JZVGX6MaqR76rkSjVeykVq5Rp7r9gE7kA+0a0MlzTQTr9/Opr3oLvsPdpUfVmNO9fZzpJW5Eo0ojb90ejMFiYjw1qM4gW1jdidB30vEbwgqvpsCBHKe/uoe1hMkaliRqfwHhUpvorBWtzz6K1y6dhJ8AOQobiF2FBBiVkaxvznvimdImORbY2fUnwWDFZXpV0iDZbFs9qIZjskaZifu8qaMW9lyMt9/QzjXGBeuhCT1NsgkatncejMfRG8eXfQWI4nC6A+ZUge2KBOHRNmjlzJM7k8tTQ5QHZhOsaEe3wq6ggtl3heLqREjTfcffUF/jqftad1VFy0+4aR+yTPlQl1mnWdSDrHKRPPvqkcKFcqLluK2iZK5j+6PvNDDHLBhDHkDvy7hvVZDLO8DXQ+86VIuOdAcrMBvz5euKr8a9E3Jj7jdrQEHu02NS2LxU7rPe6z76gu4h3y52LDftaRA3IjunXWvCRGwmNCrGM8FQ7gwpIYEwrZcwk1WONyJylRPjMW76FEPiq+8Gg7iE/R/CpbF5jtpMkho0KyGnlIIOvhNI97RzPaW21zKVZZAUkESBIJESO+ioPigOaIhZ/eHuoe9bJ2VtOdGNdBnKwIC5/RZexzYSBmHiPDvpnVsYA5yR5KAWO3iPbTVJMXUisxGFzakDXvAmq+7w8ctKuSuaADmkFhE6gbspy9oCRtO9DKs77HUEnQjLmkHuiDNXjqRJ0ynfBMNtfVUR8quL1qAD4ZtmEjTUSIYajbvFesYTPE85C6Ek5d4ABJiaqpP2JpXoq7G9bfoXh063CTlzNetkGNTlvCRm7+zEHvqhHDwwB0IOikZiSf2QozHYyI0ir3oxcy38GpJI/KLYUqGPovmMgAwZWCDtJ2iklcqoKSjydV4Z0Qwwu3772w7tfutmuAELNxj2eQ3q/w1pFBKAAMcxjmedWb7mnCud+M5ttyG+SlwVYuDkZpS3foKsxSmk+i7l+A/L9iidxqdwJ0nc6R+NNwuMllXQZgSNe7YRykT7KvRS0q8FL3+Bnn24KDiF/KVJiSSgM7Zo09dKU1Hl3+Xwq+pDSvwE99X4CvIpVRxbpUCnE3YKTqhkL+wvOtT0KVjau3DAL3Dv8AsqO/xY+yuiptTH3qsvDUktwLyHxRTPiSEnQxm0n2VBex6rAkS3rie/21fClpZeF/t+ALN9jOrZC7GSdzz/8AFSosGSeX4VeilFL/AA9Xer8DfUuuDl/TDiJEhEZ2mBlBJJBlQNObanwUVisVwt1kEOWPadgu7cgI5CvoddqcKtDxFH2Z+Tfo+fEsXQO0kf8AsM+2mBbgM9WT3dk6R6o519Cilqn0q7B9S+j5xxltyPQYDn2SfWNKFNi5+qZ/dM/dX0wK9RWBJCvO36PmEYVzplcTzympWtFSAFY+YP3/AI19M14U3wLsX5n0fNGHDblGjURqNCNfcTTma5zDH0SYhVYoqqCZUukqq5gszGhE19KGvCjHHQHks+a7CMY0JBBmV0YtJaRyBLbd1euWX6t1CsqmzcthHu9YM7CFKEyyKBI1OsjQRX0maSjooGqz5pvXszNIIBS7bmD/AMzq4MRtCmls3WzIWWIS4p7WbtOqKIgaL2Oeuuor6UqM02gCkfNgzjqo1KLAMyJ6pUEd+oocBhIXKwXNbtkGV17bSRoQGKp5Wq+lr2x8j91VXRf/AIKx/DH3mso0ZyPnvEtmKZg4hXBzXM5lwmoA7IHZO0HXbSo7L5MsSIDzrJlmtkAbToh1r6YqK5TUCz50TEQLZmY67RLpRou3M4OZSNoEq0DXwo/o/i5xmFAUT+VI5HWEk9Y2Wc7SWOoJ2G8V3V6ZhP8AMXzH30aBZ//Z"/>
          <p:cNvSpPr>
            <a:spLocks noChangeAspect="1" noChangeArrowheads="1"/>
          </p:cNvSpPr>
          <p:nvPr/>
        </p:nvSpPr>
        <p:spPr bwMode="auto">
          <a:xfrm>
            <a:off x="63500" y="-906463"/>
            <a:ext cx="25908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QSEBQUEhQWFBUWFxcVFxcUFBoXGBgYFBUYFxUXFxgaHCYeFxwkGRcXHy8gIycpLCwsFR4xNTAqNSYrLCkBCQoKDgwOGg8PGiwkHyQqLCwsKSkpLCopKSwsLCwsLCwsKSwsKSksLCwsLCksKSwpLCksLCwsLCksLCwsLCwsKf/AABEIALkBEAMBIgACEQEDEQH/xAAcAAABBQEBAQAAAAAAAAAAAAAEAQIDBQYHAAj/xABJEAACAQIEAgYFBwoEBQUBAAABAhEAAwQSITEFQQYTIlFhcTKBkaHRByNCU5OxwRQVJFJicnOy4fAWM1SzNEOS0vFjgoOiwkT/xAAZAQADAQEBAAAAAAAAAAAAAAABAgMABAX/xAArEQACAgEEAgEDAgcAAAAAAAAAAQIRAxIhMVEEQRMUYaEicRUjJDI0YrH/2gAMAwEAAhEDEQA/ANJxTit4XrgF24AHcAC4wAAYwN6E/O9/6679o3xqbiyfPXf4j/zGg+rr0UlXB5jbvknHF7/1137RvjTvzvf+uu/aN8agCUuSjS6Bb7Jhxa/9dc+0b4148Wv/AF1z7RvjUOSlyUKXQbZL+dr/ANdd+0b40o4tf+uufaN8agyUvV1qXRrZN+dr/wBdc+0b41787X/rrv2jfGoclO6uhSDb7Jk4pf8Arbv2jfGiV4tf/XuH/wB7fGgSdKmw+IKzFJJbcDxe/IRe4piInNcA8Gb40M3G723W3P8Arafvqww+Oga7Ut6xbcTHrqakls0V0t7plS/F75/5137RvjTPzvf+uu/av8afiMHGxke+hslXWlrg522iQ8Xv/XXftX+NN/PF/wCuu/av8aj6ukyU1LoFvskPGL/1137V/jTDxjEfX3ftX/7qZkppt1qXRrfZKeM4j6+79q/xpv56xH1977V/jURt0026NLoFvslPGsR9fe+1f40h45iPr7v2r/GoSlRlK1Lo2p9hH58xH1977V/jTDx3EfX3vtX/AO6oClMKVqXRrfYSePYn6+99q/xpv5/xP1977V/jQ5SmFKNLo2p9hR4/if8AUXvtn+NJ/iHE/wCovfav8aEKUmStS6BqfYX/AIhxP+ovfav8aaekWJ/1F77V/jQpSmZK2ldG1PsN/wASYr/UXvtX+NF8F6Q4k4mwpv3SDdtgg3GIINxQQQT3VS5KO4Ev6VY/jWv9xaEoqnsFSdrc1fEk+eufvv8AzGhclWHEU+df99v5jQ+Spp7DNbg+Sl6up8lOyVrBQP1de6uierrwStYaBurr3V0VkpOroWagbJSlaIyV7JWsNA2SvZKI6uvC3WsNEIEVIbukU7q69kpXQVZAy1C1uiytNKU1gaBDbpvV0UUppSjYtA4szSGwe6iMlKZoNsZJeyA4cRvUDW6KYVGyVlYHTBTbpht0UVppSmsWgQ26abdFFKaUo2agQpTeroopTClawUDG3TSlFFaYyUbBQMUppSictMKUbADlaM4Gv6VY/jWv9xahKUZwVf0mx/Ft/wC4tCT2YY8o12OT51/32/mND5KOxy/OP+838xqHJXOnsXa3IMlKqVOLdKErWaiEpSC3U+WlC0NRqIOrr2Sp8tKErWGgbq691dE5K9krWagbJXuronJXslCw0D5KabdFZKTq61moE6ukNui8lMNujYKBOrpvV0YbdMNutZqBTbphSiylRlKNgoFNumlKKNumm3RsFAmSmdXRZSmFK2o2kFNukFmdqJKUzq6zb9GSXsFa1TClFstRlKyk/ZpJegYpTGSiclIUprEoEKU3JRLJTCtGzUQZKL4Ov6TZ/i2/51qLLRXCF/SLP8W3/OtZvYyW5rMaR1j/ALzfeahqfGsOsf8Aeb+Y1EGFcqkdWkULSxSBqWa2o2kQrSBKUmvA0NQaFC07LSEUqjxoag6T2WvZacKWtqBpGFaTLUhpK2oOkblpMtSBaU2fGl1DKKIctIyUQbdNyUVIDiD5aaVqZlphFNqE0kLLUZWiCKjIo6jaSArTGWpyKYRW1AoHKUw26nK01q1mIctIVp7LTGFHUwUiMrUZFStUbGjYtERFNpxNNK0dRtIxjUWcVNTctDUw6UNgUTwkfpFn+Lb/AJxUGQVPwofpFnf/ADbf84oa2HQjTY4fOP8AvN/MagFS45vnH/eb+Y1DmqRYdFLTM1emgYfXlpoavZqASaATSskVGGpQ1AI4CvRSZqTPWALNKtNmvBqwSQA0QBpQvW14XKAUSPXlNRl6bnrGH3DUUnvpGuVEWomJWalEcqGZ6YLsUQbEzmKjz1G96o2u0bBQa7jLy0FBs9N63SoGagnQGrJTcqNroqJ2qImmsXSSPdphaomaoy9GzUSG7TTeqJnqMmtZqJxeoi3dEb+6q8GlDUGwosyREe+k4Z/xFn+Lb/nFAdcaI4Vd/SLP8W3/ADrQRmO4r0zRL91Sp7Ny4u/6rkd1Df45t/qn2/0rG9I3P5Zif497/daqw3DVlFCuzo/+OLf6p9tOHTa1+q3urmvWGlFw1tKBbOlf42tdze6nDppZ7mrmZuGlFxqGlBtnT16Z2f2vdTx0xs/tez+tcxV27/fUq5u//wCw+NDSjWzpf+L7PefZ/WlHSyz3n2f1rneHtsxgAk9y6n2CnweQY+r4UNKNbOiDpTZ7z7KkXpFaPM+yslhMF2EPUXi0xJQ5G3iNZnx202rU2LMrDWWQwAOyqwBuDLyfXU20uB1bJvz/AGv1j7KeOPWv1vdSjhqFf8stpqCswfMGhcTwlIPzYWP21+/f1UupBphi8VQ7EnyBp4xYO0+w1R/kyKYFuR3wp+8V63jepS469kKpOoQTGokSJMgUG+hkre5Z4viSTkmSYDAAkqrbnTnGw8aJxGLQnssSIG4I2HjvVb0WwYyBy4Lt2nJI1ZvSn7vAaVoMTw7Ohhh38jy/v215cvKl8l+kegsEdFWVL4kd4od8cu0j21i8W7pcYOSEDERPaMEjMFkffVjwDga4t8qXnzZSzDJsAwUCS0GSZiu/5trOT4nwajKTO2nLMs6b6TNA4niCJOdgugOvOYIj1a1VXej15C6qyxIBhGOYd47HnuRPjRCcExCWnuIX7J7WRAARlQnLm1JAA2HLvmp/UDrAW2AbMjXIzJ1bsDqAW0CiR4htPCrLh+AU3JIlSHgHWMpQa9+59lBcF4nlQWpYKgGt1GUsSddAIBk+dLjelJw+X8oRh1gYoyCQw0OuYqw9ISImoSzTk2kWWKMUmyF8LqRmUEEiCwHomD7KN4JwhrqsykZWVlVtdZjWP1dPurOYnF4nEWsyWQbRuDOwgnq2yqQFnOqjtGRGh8K0HCukWGw+devlRGQKjE/SBGbUHkd/GqSyTqiahG7A8dwl7TZXgGJGsg+R9vsofCYEXGK51DBWeN+yo1Oh79K1+Kv2sTZVjmMjMoII0kAkaidAfOs3+auqxL3lBVTYa2VZcrKWAksASdhPeZpfqZezfCnwebgam0LiXDGdk7SRqhKkiCdJBqrv4Nlk7gH0thuROviIq3s48jDqnVXZFx2JAUj5xyygdqZg91VOKss+GsWjbvDJnzaOgOe7n07BzaRypoZ5e2CWJEf5I+Z1jtIASJ5Hujfy3qO1bJZgdCpAI56idBz3Htr3DbVvM5N11IBtyYJ0HomNtRBnXeobWEy3yLdwOXDHMxGozCYynvjeI8ap8z4E+JBt/AMrAHs7DtaZSY7LeIJiiOFYIriLOYgRdt85mLi6g7VT38FiLOGcFgLeaSJ7e6w2aIIkAQNak4c961ewasxNtr6rIJAb55QVYTOkSO+aaORvZMV410B8d6IYh8ViGW2WBvXSMpGxuMRv5ihLfQTFHey3/UtdQx/SkrduIotLDssm2WJhiJJzAT6qjt8cvOexetz3C0n3amupzkiFJ+zCYP5OLzMM1shZ1m4Afb1ZAq+wvyZKQc1iN4Y4ttNNyFswdfKrq5xO8WIOLtoRowhUjzAINRNZRwesx1uY07RI9eppHKT9jJJGQ4n8nQsqCuJW4dmVYBB9+lCWujI+kXPrUe8JVpdxuRyCwYAxK3EgxzEiabdxqk9l3XwJQ1W3RF8lphSVAAtq0CO3YRm85FmZ8ZonAcPA9DD2gdSXuK+mmpOZYAqks4sjZ384X40/8qYmG6yDzIka98VNxKKQbxDpEbeUWnXUGepRhljYHOuvPaqy5xa859KOc5FU+3LS3cVZUEm4ojcFTPkADWdxvSgyRZUoAR2p1Pvgc6n8kU6H0Sat/wDTS4fh9y4RnvBAZ7TAkTz1ApycNVtC9wnvVY17oLais0el2JdcucspiVOoYrz1Eg+UctKLwXEesndSNwQPcY1qcs6irY0cTfBbHgdwJnLsF20In2c6K4eCp7Vy6dCNEB3H7hjzqtxeKZ0yZ8oExlRefOixiLIEC23mXJO2pJJ79ai/Mj0WXjteyXE3CPoMZn0jEx4ZQaqeJ2y9p8y7KSCJUgqCQQQdDpUxusGlSAv6pE++fwqPieMPVXIj0HB0n6J8qovKxtCfDJMtujODW3hxcvXLmgfN2iQOqz5jzkfNtVjwrpJhcaxtWLlzMFZpZWXQEKTM95GnlWQ4hj/0PRisswKie2l17hyz9ElX9KNK98m1y3Yx14asOre3bKqzli11WEBR3A67aVwvCpKUnz6O7U1VcC47gGIuXXgXLihiAwViIViJnbcEb8jVz0Zt3sG9xxbd5UpDIRrmUyDsdVjQ0uNt3MNcPXXjZ6xmuBFTMerDFQGaRBMmRSX/AJREttpadxGhUpG+5gyu8a70Xkm0oxVgUI8thWI6ZcQW4vzMByQqtb2JOgB5wCKEu9J+KrdclGEZiqdUMvcADzEjeTV5wrGrirNu5cTt9ohAwlJMAAgSDABOtG3MkEBcpleYOqsGBJIncbTyqEvJUHTiUWDVvZhh0l4oc4aySr6uTZI3AEZlgroBsRtVVxzEY2/k65XaJKQpJAYL640Gp9pronEOFJctAtedEU6FXVACTrrl5sefhWf4dftWsdcLu/VhRbTNLdYykQ0xrqW8O1yqsPKT3jHgWWH02Ze1jcWuFNuLgtsQTCEBgAAJYDUa98Gq/Dm4t9FcFTmUQwKnccj4Ee2uo9JMWuHwruNIUKik8zooyxEDf1VyfinGXu3CzBWzaZsssCABuecAa90V0ePmeW3ppEsuJR9n0jiV7RkDTnIHfQONxtq2M1xrajc5nXbMgk9+49sc65R0b6K/leGF1sTeBkysggQxUaEzt99G4boDhg/zmJYxGgKKQdNDqfw2rmnPGpNN/gaOObSaLT5VuPGw2H6lhmDOxC6gELbyyu2zSJ8+dYq18pWMn/ME97II740HfW04p0ZwVzMVZQ0aB7gYEgQATmz+rNGnhXLrdlTcbMrhQTItrJG57yY031rp8eePIuOCeWEoezbdHektlrilw633XK75uwzHkVnadq0PE/yZcrXSiRMCQoJ7oBE1jeFcJtfMXLLutxtYe2XQZi1vUhQIBHMz4bVdW+huL4nYS6t2wU1giVM6TmEH2UzScthN0ty3ucawrWyJR7QEELcBJG8BJB3FYzhnGw+LwigGPym0dSYk3V2E6UF0m6L3uH3US4VLsmcdWWbQEjXQHlRvRPHYV7+Fzi8b/XW/RFvJPWDL9HNG0+urY8ajuTcmWPSDiVxcVfAuEAXbv0406xu41Jw9bgttc/Lbdvs5o/KCWbSQMqmfDWqPpIR+W4n+Pe/3WoKyF7yPV/Wu5qzjqiV+JMe/xO51qMYl550bguDi59Jh5WyfbVkOjSouZ2fKNyVyjT2zWtICiURvv/c0Vh+FXrnoqx9g+80j3U3tIxAMZnYR36CB99MxXEnZcrsQP1VOUE+MaEVKWbovHC3zsDX7gtsVY9pSQdjqNxMxUlnrWkAFO/MYI9W/PuoG9jFtweqAgyGzTqP2dQRQzdILjXXuXCXLamd9AAPcPdUJPJLgqoQiabhfBUk9ZfRdpmfv0o7FdFLaEN19kKwnMcw2iNZ315VlcJxI3DAERrE8u/aiih7h7/xrilCaluy8XGuAp7FknRs2v0WIUxzGZaP4etsSJA31K5/GqVEI3J9leZ8pkEiPVQcNW1mUqd0aO7ZtmSrgxsMlwT7oB9dOw2AutspHiTA9s/fWbbijkwks3kP79lGWOD4y9AhkDbZn6oH/APTeQFI8NLd1+5VST9FhxVmw5h3XN+qrrcb1hfR9cVQXuM3L3zdpCSwjKozsZ320HvracE+SEOAcRiYBmEtJA0Oslo+6ttwLo5ZwaMtpVjQTAk77mJPKjqxY/uxdLl9jnvR75J715Q+KudWI7KA53PgTsvdpXSOE8GtYW31dq2qdntEDVjGpLHU61Nh0IdgeTewQIA7qnvNpFcuTyJZFvsiyxqLOSfLDiMt7DDeLTfz/ABms1wXHEqw31XlOhIkffV38tB/SrA/9In23GrMdGH7cHmy/fXoY1/TJkr/nUaTC8PQajWJAg8wYJmihfIEZ22ESZ2051KbQUaRGv3mqrGXSH71OgU78iT5ePhUE9Zdxoj4vjHCqt1VupmhRLCCdZgGPdW44Twq4im3DKAs6W0YaaBTmE786yuCwBvX7axIVwx8B9InyFdts27cZgIkE+/nQyVSSJXpdmRxnyevdZGN4kgSDlAAPksTWR4xiLlm8bbkErp2UVd9f1a61a4sGbSCmXskTqYJIPqiuT9P2nH3Y09Dl+wtKknsgapewC/xZ3CgtEEMMsLBB0kqBOwMbbUvCOi7Y221+2qN2mzZ3AYkGWYzpqT31S4hiFY9wP3Vr+gHSS1hMAc7jPnuMUE54IWDtHtI2p3FxhcQKWp0yk6Q8PdioxKZss5SmXKJiYNvTkPZVKvD0SchdJ0IDESO4+HgauekPTo4lCFtKg2zA5miCTB0A1/8ANYtQWMqxDTqSdY9s10YMc9P6tvsJlavbctPzaAZW44Pg3P1UTYvYi3PVYm9b8EcqNBGysByqlUXZ9Ix4mpExl6YBmO8CujRPsjZo7/Frtyw1u8/XOTpeugvcVYgorE9lT4d5oPozwplx2FOYaX7PI/WrNVVvi7TDIJ25irzo3xBTjMNp/wA+z/urQjGcWZtNGo4xh7Yxd89UjE3bsys73Gk60Tw/A2cuZhYtrsSygerMRv65q/4jg7AxFwBGYl3JJJEMWJMctDTTw+Vy9XIMAZm07+0RrGmsb7d9dMpdHKo77h2FsWbS9hrKz+2DPgJMc6zHT/HouHb5xHYn0VdTlG2g39QqwPAraNLvqZJW0uUDnoCTp4msJxoWescyYJOhJJiaWEdW5SUq2MniMWW02HnQrMaN4hlB7KsPFjv6qCuPp/WqaUtkG29yS2ATBaPHejcPwcMRDE+QH9arQ0DafX+FWXC8ZfSRbfq53jQmPGJqc7rYdV7NHi+jlvC2FuBySwXNmA0n6KmBGtTcC4RbxCMxukENEKC7GROijWguN8da8gRgFSZ19JvVqRrJ9dVx4jeuRatu5AEKqSJ8ABv6hNcKxzlG5Pc6G4p7cFxdwVtWZWvdUF0OdczH91EkestTVfDyBbs3cS/LrGyqfK3b199WXRf5NLt1s2JJtpE5VgufOfR9cnwrqPBujuHwkLYthSRBY6uY72NTnkhDa7GUW/RkeBdEMVcAa6beFtkTktW1DmYOsyR5k+qtpwrgVmwPm015uxzOfNjr6tvCjF2r1odkVxSyOTKUVnGHIdCNCRv66Pw8dXrpsaC4raZmQiCAIMmNSRH40TbtnKO/L8NK51am2XdOCH9UQ5JiDljy138a9fMTOwiO8zyqDHXghLsRqqwoOpiNBNQWla42dxBMQsyABOvmZppNJNCxTdM5l8smGBFi43pksgHcg1g95k7+dYLgTEXBAzGRA7zOgrYfKzeuPjFU/wCXbQZO4loLnxMgD1VkuDYRmvKF3nTSRoJ/Cvawf46s5Z38to3GMv5IFxWQ85Gnrbbbxqoxet1HGo2mfxq04Yl9rkPqDodPSBBJgjxqtxIyYm4GUKoC7yCCUDRod+1765IJJ7HQ5Nl50PvTi8hAKPcS2QRMq0HTu2BkV1506q2Sw7MjRZOhIG3s99cZ6KYucXbeyjsbbFmSQSYGUHNAC7zqOUV1O7irt+ywZerGxzEAkeHZIpcjUf3Epya6CsXgrLIq5AQo7IBKxA2kEb1yHp5xK2mPuqWggW/9tfwrejhjWnS4Fd8gbTPmAmZ+jJ3J07udYTp70T65nxetssAzB2lSFUKMkLM9kb6a0uBxlL9WwckGo1F2ZbGcTU22CsNQefKO6qu/jCUAk+qh7+BK6EEf12qMqef3V7EMcY8HC2yUYiFj1/8AimI2njrUbKTyqS00VWhbCbGMM60ZbviYmq912/vzrzW8w9vspGkNbLbAhTeUkaFhJHOdD7q2XA+H2jew7IMpW/aMtHa+cXSO/wAq5/w9yCP3hH9+qt90Yvt1tlLwAPWWerIAjS6vpQdDlO/fG9c+W01RSFNM1fE+PxfujrQYu3BAkRDkAeYjcVX3ultm0Ja7naNhr7yaxXSwMMbio7Pz97X/AOVqpLcDfU12/H2ceov+OdLL1xmySgO+UZfadzWZvnm8k8j/AHvRtlLlwwiT56DTeSdKlxfC7dsL115TJ9Cx2yO6WML7JoSnCGw0YykUJY95PrqSzgGblptPL21oWu4e0fmrJY/rXmk/9KwB5VJg+H4rGPFpGaCdbahLa+bnT8ag8z5qv3L/ABlXheCufRQmOegEnbUmY9lW1jo1dmCZgSwQFmVdyxGkCNZrccO6BXEgX7ujQSlmV1WIzOdSNeUa7VtsNwRbNuLagAzoBvPfzJ8TXFPyW+DojjS5ON8J6MW2vBZLTB3nceG39a63wjo9Zw+Hi1aVGKwTHaJ21bfXesp0Y4UEftCH6wzEaCRCx4H+9K2JvDro6u5mAAzZxljvK5tvVXJkyyk+SyxpLYnweCKCSZ+O5FEryPcYqV10qBPx3qElQLtDwdKbMCKkqO3r7YoMyEZkEhyBOokgaDc+qh+IXgiSG10y7drWRHvqn6W6PZlioGeQAdfRgSNuetG4ex1lvMQJgBBB7K6bA6g/Cs+CiitnYNicNmIuXSIBB1G3gO/lR2MxQtgRuQfVUXEMYqZi8C0ilnJ74B91Zm3j3uFrzgAuewh0CWx6JYfrEanukDlUtLqysf1VfBFx3hyYj/MUMeROh9orHHogbblgxCwfMeIPhFau9ZZxIAB13APuFV4wV9fpZvMzH9PXXTinKCpME4puyw4QbK2x1jXJGbQW2kg7GY19tYnpdZuNiLz2wTbcggfSEKF1B8vGrzEOwMZoP0skHXybX3UHe4i2YaTGm0T56VbDcZauSU6aom+TZ0N5jcHaFuGDSPpaTqPLWa6fe4vZzBQ+qjQyCNeUneuY4XiKEGUVW0mCRPnp+FPGOSYgH1a+3T20maLnJsMVFLdnSn4vZVuy8sdd9DoQAf75VlPlE42q2om29sqNNc4aQQEjcaSZrL4ziAIJRXD9/WGPHnQTxdUrcVu8TcJGm0rM++jjw003wCTXC5KG/jkaTO+kHu8qrbjzIzSNYq3xfBE3Rz5KCwHtM1U3MC6k6Ex4feK9jG4vg4ZqXshYikVqQ147VciTI9LbuR5VEKcKFGsNwhg7+PrrpHR//iLMne9bmOXbUqR5sI9fKuY2jrW46H8WS5fsA6MLtoQDppcXXXv7vGufNFumVgys6U3x+cMVIn9Iv/7z1VPiG1ClR4xJ07jVn0tUniGLyj/+i/rsB861HdGPk/vYztEi3aU6s88/1V5+uPOr5MiS3JRhvsZtXjdi5jb+9quOD9GMVih81bgbhm0EeBO/qBrrHR/5MsLhjmI699puqMo8VTYH2mtTZwqJJVVE6aACuCflJf2nRGHZzLgPyb2w69cTdYTuCqdnll3Mkc9K6QtlVhVAULpCgAD1CkuwrZo9f3U/CpI1rzp5XklpbOlRUVaG/k4JLHkBp4SSaTGXSUbKYlTEctNKLyxPdB9woMttUp3FUaO7MfwHiqnGvZjUM9wkxr29Y9bTWmPFhm1R1EfSTWTHMTAGvtFcu4xg8vFWykr85upIPaj2TPvrfcP4olxF6y2jMCUdn0JZVGX6MaqR76rkSjVeykVq5Rp7r9gE7kA+0a0MlzTQTr9/Opr3oLvsPdpUfVmNO9fZzpJW5Eo0ojb90ejMFiYjw1qM4gW1jdidB30vEbwgqvpsCBHKe/uoe1hMkaliRqfwHhUpvorBWtzz6K1y6dhJ8AOQobiF2FBBiVkaxvznvimdImORbY2fUnwWDFZXpV0iDZbFs9qIZjskaZifu8qaMW9lyMt9/QzjXGBeuhCT1NsgkatncejMfRG8eXfQWI4nC6A+ZUge2KBOHRNmjlzJM7k8tTQ5QHZhOsaEe3wq6ggtl3heLqREjTfcffUF/jqftad1VFy0+4aR+yTPlQl1mnWdSDrHKRPPvqkcKFcqLluK2iZK5j+6PvNDDHLBhDHkDvy7hvVZDLO8DXQ+86VIuOdAcrMBvz5euKr8a9E3Jj7jdrQEHu02NS2LxU7rPe6z76gu4h3y52LDftaRA3IjunXWvCRGwmNCrGM8FQ7gwpIYEwrZcwk1WONyJylRPjMW76FEPiq+8Gg7iE/R/CpbF5jtpMkho0KyGnlIIOvhNI97RzPaW21zKVZZAUkESBIJESO+ioPigOaIhZ/eHuoe9bJ2VtOdGNdBnKwIC5/RZexzYSBmHiPDvpnVsYA5yR5KAWO3iPbTVJMXUisxGFzakDXvAmq+7w8ctKuSuaADmkFhE6gbspy9oCRtO9DKs77HUEnQjLmkHuiDNXjqRJ0ynfBMNtfVUR8quL1qAD4ZtmEjTUSIYajbvFesYTPE85C6Ek5d4ABJiaqpP2JpXoq7G9bfoXh063CTlzNetkGNTlvCRm7+zEHvqhHDwwB0IOikZiSf2QozHYyI0ir3oxcy38GpJI/KLYUqGPovmMgAwZWCDtJ2iklcqoKSjydV4Z0Qwwu3772w7tfutmuAELNxj2eQ3q/w1pFBKAAMcxjmedWb7mnCud+M5ttyG+SlwVYuDkZpS3foKsxSmk+i7l+A/L9iidxqdwJ0nc6R+NNwuMllXQZgSNe7YRykT7KvRS0q8FL3+Bnn24KDiF/KVJiSSgM7Zo09dKU1Hl3+Xwq+pDSvwE99X4CvIpVRxbpUCnE3YKTqhkL+wvOtT0KVjau3DAL3Dv8AsqO/xY+yuiptTH3qsvDUktwLyHxRTPiSEnQxm0n2VBex6rAkS3rie/21fClpZeF/t+ALN9jOrZC7GSdzz/8AFSosGSeX4VeilFL/AA9Xer8DfUuuDl/TDiJEhEZ2mBlBJJBlQNObanwUVisVwt1kEOWPadgu7cgI5CvoddqcKtDxFH2Z+Tfo+fEsXQO0kf8AsM+2mBbgM9WT3dk6R6o519Cilqn0q7B9S+j5xxltyPQYDn2SfWNKFNi5+qZ/dM/dX0wK9RWBJCvO36PmEYVzplcTzympWtFSAFY+YP3/AI19M14U3wLsX5n0fNGHDblGjURqNCNfcTTma5zDH0SYhVYoqqCZUukqq5gszGhE19KGvCjHHQHks+a7CMY0JBBmV0YtJaRyBLbd1euWX6t1CsqmzcthHu9YM7CFKEyyKBI1OsjQRX0maSjooGqz5pvXszNIIBS7bmD/AMzq4MRtCmls3WzIWWIS4p7WbtOqKIgaL2Oeuuor6UqM02gCkfNgzjqo1KLAMyJ6pUEd+oocBhIXKwXNbtkGV17bSRoQGKp5Wq+lr2x8j91VXRf/AIKx/DH3mso0ZyPnvEtmKZg4hXBzXM5lwmoA7IHZO0HXbSo7L5MsSIDzrJlmtkAbToh1r6YqK5TUCz50TEQLZmY67RLpRou3M4OZSNoEq0DXwo/o/i5xmFAUT+VI5HWEk9Y2Wc7SWOoJ2G8V3V6ZhP8AMXzH30aBZ//Z"/>
          <p:cNvSpPr>
            <a:spLocks noChangeAspect="1" noChangeArrowheads="1"/>
          </p:cNvSpPr>
          <p:nvPr/>
        </p:nvSpPr>
        <p:spPr bwMode="auto">
          <a:xfrm>
            <a:off x="215900" y="-754063"/>
            <a:ext cx="25908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09471" y="11125200"/>
            <a:ext cx="3112233" cy="261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421100" y="15316200"/>
            <a:ext cx="55245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want to go to Windham Tech for High School, and the Coast Guard Academy For College.</a:t>
            </a:r>
            <a:endParaRPr lang="en-US" dirty="0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013579" y="15085449"/>
            <a:ext cx="2279391" cy="251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833507" y="18907978"/>
            <a:ext cx="34725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favorite action hero is  Indiana Jones.</a:t>
            </a:r>
            <a:endParaRPr lang="en-US" dirty="0"/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4161" y="26874704"/>
            <a:ext cx="3947229" cy="394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0706100" y="20241076"/>
            <a:ext cx="3647066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I grow up I want to be a helicopter pilot for the coast guard.</a:t>
            </a:r>
            <a:endParaRPr lang="en-US" dirty="0"/>
          </a:p>
        </p:txBody>
      </p:sp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13580" y="23569621"/>
            <a:ext cx="3028842" cy="228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276" y="20652537"/>
            <a:ext cx="2258491" cy="1824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16600" y="4920894"/>
            <a:ext cx="2680437" cy="177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1205" y="21393644"/>
            <a:ext cx="3503079" cy="262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7436" y="10586413"/>
            <a:ext cx="2966334" cy="345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06401" y="27219685"/>
            <a:ext cx="4894804" cy="325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" name="Picture 11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119" t="45538" r="-210944" b="-9114"/>
          <a:stretch/>
        </p:blipFill>
        <p:spPr bwMode="auto">
          <a:xfrm>
            <a:off x="6027257" y="17130466"/>
            <a:ext cx="5085041" cy="239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15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1" t="58907" r="4419" b="4047"/>
          <a:stretch/>
        </p:blipFill>
        <p:spPr bwMode="auto">
          <a:xfrm>
            <a:off x="7564855" y="11361565"/>
            <a:ext cx="5867400" cy="517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454" y="16748040"/>
            <a:ext cx="2019892" cy="152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458" y="6846927"/>
            <a:ext cx="2393992" cy="239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0400" y="28095846"/>
            <a:ext cx="3534914" cy="272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1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626" y="6698139"/>
            <a:ext cx="2963063" cy="228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05" y="22917302"/>
            <a:ext cx="2710339" cy="203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4464" y="24714241"/>
            <a:ext cx="3364762" cy="152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8428" y="25475312"/>
            <a:ext cx="2996835" cy="2244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626" y="4779371"/>
            <a:ext cx="2524278" cy="208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0258" y="15316199"/>
            <a:ext cx="2319765" cy="151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684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107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116208</dc:creator>
  <cp:lastModifiedBy>Staff</cp:lastModifiedBy>
  <cp:revision>154</cp:revision>
  <dcterms:created xsi:type="dcterms:W3CDTF">2011-11-16T15:13:49Z</dcterms:created>
  <dcterms:modified xsi:type="dcterms:W3CDTF">2011-11-30T14:40:20Z</dcterms:modified>
</cp:coreProperties>
</file>